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0" r:id="rId2"/>
    <p:sldId id="338" r:id="rId3"/>
    <p:sldId id="368" r:id="rId4"/>
    <p:sldId id="364" r:id="rId5"/>
    <p:sldId id="365" r:id="rId6"/>
    <p:sldId id="366" r:id="rId7"/>
    <p:sldId id="367" r:id="rId8"/>
  </p:sldIdLst>
  <p:sldSz cx="10693400" cy="7561263"/>
  <p:notesSz cx="6669088" cy="9928225"/>
  <p:defaultTextStyle>
    <a:defPPr>
      <a:defRPr lang="de-DE"/>
    </a:defPPr>
    <a:lvl1pPr marL="0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52143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B71A977-6969-4E4E-B83D-3E7B5551884B}">
          <p14:sldIdLst>
            <p14:sldId id="360"/>
          </p14:sldIdLst>
        </p14:section>
        <p14:section name="Agenda" id="{32F980EA-31C1-1844-92E4-FFA956FFFD4F}">
          <p14:sldIdLst/>
        </p14:section>
        <p14:section name="Text" id="{9737CD3A-E41E-314E-9043-FF634258A7F7}">
          <p14:sldIdLst/>
        </p14:section>
        <p14:section name="Image" id="{11216EE1-7CD6-B54D-8231-3DB0B296CB8F}">
          <p14:sldIdLst>
            <p14:sldId id="338"/>
            <p14:sldId id="368"/>
            <p14:sldId id="364"/>
            <p14:sldId id="365"/>
            <p14:sldId id="366"/>
            <p14:sldId id="367"/>
          </p14:sldIdLst>
        </p14:section>
        <p14:section name="Graphic elements" id="{52E15882-0D5E-8543-9398-9D19993E880B}">
          <p14:sldIdLst/>
        </p14:section>
        <p14:section name="Presentation Title" id="{AD311134-8407-4830-8A24-021893942E70}">
          <p14:sldIdLst/>
        </p14:section>
        <p14:section name="Presentation Divider" id="{7E019668-26A6-4704-B796-84581857708E}">
          <p14:sldIdLst/>
        </p14:section>
        <p14:section name="Grid and Component" id="{09DB8369-3E33-46D4-82BC-A3B6F6FA621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2">
          <p15:clr>
            <a:srgbClr val="A4A3A4"/>
          </p15:clr>
        </p15:guide>
        <p15:guide id="2" orient="horz" pos="4581">
          <p15:clr>
            <a:srgbClr val="A4A3A4"/>
          </p15:clr>
        </p15:guide>
        <p15:guide id="3" orient="horz" pos="734">
          <p15:clr>
            <a:srgbClr val="A4A3A4"/>
          </p15:clr>
        </p15:guide>
        <p15:guide id="4" orient="horz" pos="4519">
          <p15:clr>
            <a:srgbClr val="A4A3A4"/>
          </p15:clr>
        </p15:guide>
        <p15:guide id="5" orient="horz" pos="4204">
          <p15:clr>
            <a:srgbClr val="A4A3A4"/>
          </p15:clr>
        </p15:guide>
        <p15:guide id="6" orient="horz" pos="482">
          <p15:clr>
            <a:srgbClr val="A4A3A4"/>
          </p15:clr>
        </p15:guide>
        <p15:guide id="7" orient="horz" pos="1081">
          <p15:clr>
            <a:srgbClr val="A4A3A4"/>
          </p15:clr>
        </p15:guide>
        <p15:guide id="8" orient="horz" pos="4258">
          <p15:clr>
            <a:srgbClr val="A4A3A4"/>
          </p15:clr>
        </p15:guide>
        <p15:guide id="9" orient="horz" pos="1852">
          <p15:clr>
            <a:srgbClr val="A4A3A4"/>
          </p15:clr>
        </p15:guide>
        <p15:guide id="10" orient="horz" pos="2020">
          <p15:clr>
            <a:srgbClr val="A4A3A4"/>
          </p15:clr>
        </p15:guide>
        <p15:guide id="11" pos="6108">
          <p15:clr>
            <a:srgbClr val="A4A3A4"/>
          </p15:clr>
        </p15:guide>
        <p15:guide id="12" pos="6509">
          <p15:clr>
            <a:srgbClr val="A4A3A4"/>
          </p15:clr>
        </p15:guide>
        <p15:guide id="13" pos="3433">
          <p15:clr>
            <a:srgbClr val="A4A3A4"/>
          </p15:clr>
        </p15:guide>
        <p15:guide id="14" pos="227">
          <p15:clr>
            <a:srgbClr val="A4A3A4"/>
          </p15:clr>
        </p15:guide>
        <p15:guide id="15" pos="385">
          <p15:clr>
            <a:srgbClr val="A4A3A4"/>
          </p15:clr>
        </p15:guide>
        <p15:guide id="16" pos="5573">
          <p15:clr>
            <a:srgbClr val="A4A3A4"/>
          </p15:clr>
        </p15:guide>
        <p15:guide id="17" pos="5442">
          <p15:clr>
            <a:srgbClr val="A4A3A4"/>
          </p15:clr>
        </p15:guide>
        <p15:guide id="18" pos="4502">
          <p15:clr>
            <a:srgbClr val="A4A3A4"/>
          </p15:clr>
        </p15:guide>
        <p15:guide id="19" pos="4379">
          <p15:clr>
            <a:srgbClr val="A4A3A4"/>
          </p15:clr>
        </p15:guide>
        <p15:guide id="20" pos="3303">
          <p15:clr>
            <a:srgbClr val="A4A3A4"/>
          </p15:clr>
        </p15:guide>
        <p15:guide id="21" pos="2234">
          <p15:clr>
            <a:srgbClr val="A4A3A4"/>
          </p15:clr>
        </p15:guide>
        <p15:guide id="22" pos="1297">
          <p15:clr>
            <a:srgbClr val="A4A3A4"/>
          </p15:clr>
        </p15:guide>
        <p15:guide id="23" pos="630">
          <p15:clr>
            <a:srgbClr val="A4A3A4"/>
          </p15:clr>
        </p15:guide>
        <p15:guide id="24" pos="762">
          <p15:clr>
            <a:srgbClr val="A4A3A4"/>
          </p15:clr>
        </p15:guide>
        <p15:guide id="25" pos="2898">
          <p15:clr>
            <a:srgbClr val="A4A3A4"/>
          </p15:clr>
        </p15:guide>
        <p15:guide id="26" pos="2366">
          <p15:clr>
            <a:srgbClr val="A4A3A4"/>
          </p15:clr>
        </p15:guide>
        <p15:guide id="27" pos="2768">
          <p15:clr>
            <a:srgbClr val="A4A3A4"/>
          </p15:clr>
        </p15:guide>
        <p15:guide id="28" pos="1700">
          <p15:clr>
            <a:srgbClr val="A4A3A4"/>
          </p15:clr>
        </p15:guide>
        <p15:guide id="29" pos="3837">
          <p15:clr>
            <a:srgbClr val="A4A3A4"/>
          </p15:clr>
        </p15:guide>
        <p15:guide id="30" pos="3969">
          <p15:clr>
            <a:srgbClr val="A4A3A4"/>
          </p15:clr>
        </p15:guide>
        <p15:guide id="31" pos="4908">
          <p15:clr>
            <a:srgbClr val="A4A3A4"/>
          </p15:clr>
        </p15:guide>
        <p15:guide id="32" pos="5038">
          <p15:clr>
            <a:srgbClr val="A4A3A4"/>
          </p15:clr>
        </p15:guide>
        <p15:guide id="33" pos="5977">
          <p15:clr>
            <a:srgbClr val="A4A3A4"/>
          </p15:clr>
        </p15:guide>
        <p15:guide id="34" pos="18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C5F"/>
    <a:srgbClr val="E4DCD3"/>
    <a:srgbClr val="C6C1B7"/>
    <a:srgbClr val="8D8778"/>
    <a:srgbClr val="E9E6E2"/>
    <a:srgbClr val="BFF0EE"/>
    <a:srgbClr val="D7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5401" autoAdjust="0"/>
  </p:normalViewPr>
  <p:slideViewPr>
    <p:cSldViewPr snapToGrid="0" showGuides="1">
      <p:cViewPr varScale="1">
        <p:scale>
          <a:sx n="97" d="100"/>
          <a:sy n="97" d="100"/>
        </p:scale>
        <p:origin x="1620" y="84"/>
      </p:cViewPr>
      <p:guideLst>
        <p:guide orient="horz" pos="212"/>
        <p:guide orient="horz" pos="4581"/>
        <p:guide orient="horz" pos="734"/>
        <p:guide orient="horz" pos="4519"/>
        <p:guide orient="horz" pos="4204"/>
        <p:guide orient="horz" pos="482"/>
        <p:guide orient="horz" pos="1081"/>
        <p:guide orient="horz" pos="4258"/>
        <p:guide orient="horz" pos="1852"/>
        <p:guide orient="horz" pos="2020"/>
        <p:guide pos="6108"/>
        <p:guide pos="6509"/>
        <p:guide pos="3433"/>
        <p:guide pos="227"/>
        <p:guide pos="385"/>
        <p:guide pos="5573"/>
        <p:guide pos="5442"/>
        <p:guide pos="4502"/>
        <p:guide pos="4379"/>
        <p:guide pos="3303"/>
        <p:guide pos="2234"/>
        <p:guide pos="1297"/>
        <p:guide pos="630"/>
        <p:guide pos="762"/>
        <p:guide pos="2898"/>
        <p:guide pos="2366"/>
        <p:guide pos="2768"/>
        <p:guide pos="1700"/>
        <p:guide pos="3837"/>
        <p:guide pos="3969"/>
        <p:guide pos="4908"/>
        <p:guide pos="5038"/>
        <p:guide pos="5977"/>
        <p:guide pos="1829"/>
      </p:guideLst>
    </p:cSldViewPr>
  </p:slideViewPr>
  <p:outlineViewPr>
    <p:cViewPr>
      <p:scale>
        <a:sx n="33" d="100"/>
        <a:sy n="33" d="100"/>
      </p:scale>
      <p:origin x="0" y="9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3126" y="-72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현대산스 Head" panose="020B0600000101010101" pitchFamily="50" charset="-127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4C10B-FD06-F240-8AF9-C1AB7D589BAF}" type="datetimeFigureOut">
              <a:rPr lang="de-DE" smtClean="0">
                <a:latin typeface="현대산스 Head" panose="020B0600000101010101" pitchFamily="50" charset="-127"/>
              </a:rPr>
              <a:t>02.10.2023</a:t>
            </a:fld>
            <a:endParaRPr lang="de-DE" dirty="0">
              <a:latin typeface="현대산스 Head" panose="020B0600000101010101" pitchFamily="50" charset="-127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현대산스 Head" panose="020B0600000101010101" pitchFamily="50" charset="-127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E050C-2746-3F48-B8C5-7DAA1EAB31CD}" type="slidenum">
              <a:rPr lang="de-DE" smtClean="0">
                <a:latin typeface="현대산스 Head" panose="020B0600000101010101" pitchFamily="50" charset="-127"/>
              </a:rPr>
              <a:t>‹#›</a:t>
            </a:fld>
            <a:endParaRPr lang="de-DE" dirty="0">
              <a:latin typeface="현대산스 Hea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531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현대산스 Head" panose="020B0600000101010101" pitchFamily="50" charset="-127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현대산스 Head" panose="020B0600000101010101" pitchFamily="50" charset="-127"/>
              </a:defRPr>
            </a:lvl1pPr>
          </a:lstStyle>
          <a:p>
            <a:fld id="{EFF4B5C2-5DC9-8F45-8247-D282A2E36C81}" type="datetimeFigureOut">
              <a:rPr lang="de-DE" smtClean="0"/>
              <a:pPr/>
              <a:t>02.10.2023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44538"/>
            <a:ext cx="52593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현대산스 Head" panose="020B0600000101010101" pitchFamily="50" charset="-127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30092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현대산스 Head" panose="020B0600000101010101" pitchFamily="50" charset="-127"/>
              </a:defRPr>
            </a:lvl1pPr>
          </a:lstStyle>
          <a:p>
            <a:fld id="{71DF7CCD-8A4B-8D44-B710-51F66017669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285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1pPr>
    <a:lvl2pPr marL="521436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2pPr>
    <a:lvl3pPr marL="1042872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3pPr>
    <a:lvl4pPr marL="1564308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4pPr>
    <a:lvl5pPr marL="2085744" algn="l" defTabSz="521436" rtl="0" eaLnBrk="1" latinLnBrk="0" hangingPunct="1">
      <a:defRPr sz="1400" kern="1200">
        <a:solidFill>
          <a:schemeClr val="tx1"/>
        </a:solidFill>
        <a:latin typeface="현대산스 Head" panose="020B0600000101010101" pitchFamily="50" charset="-127"/>
        <a:ea typeface="+mn-ea"/>
        <a:cs typeface="+mn-cs"/>
      </a:defRPr>
    </a:lvl5pPr>
    <a:lvl6pPr marL="2607179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5214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arm Sand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 noProof="0" dirty="0">
              <a:latin typeface="현대산스 Head" panose="020B0600000101010101" pitchFamily="50" charset="-127"/>
              <a:ea typeface="현대산스 Head" panose="020B0600000101010101" pitchFamily="50" charset="-127"/>
            </a:endParaRPr>
          </a:p>
        </p:txBody>
      </p:sp>
      <p:sp>
        <p:nvSpPr>
          <p:cNvPr id="9" name="Bildplatzhalter 2"/>
          <p:cNvSpPr>
            <a:spLocks noGrp="1"/>
          </p:cNvSpPr>
          <p:nvPr>
            <p:ph type="pic" idx="13"/>
          </p:nvPr>
        </p:nvSpPr>
        <p:spPr>
          <a:xfrm>
            <a:off x="360000" y="0"/>
            <a:ext cx="9972000" cy="64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현대산스 Head" panose="020B0600000101010101" pitchFamily="50" charset="-127"/>
              </a:defRPr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lang="ko-KR" altLang="en-US" noProof="0" dirty="0" smtClean="0"/>
              <a:t>그림을 추가하려면 아이콘을 클릭하십시오</a:t>
            </a:r>
            <a:endParaRPr lang="de-DE" noProof="0" dirty="0"/>
          </a:p>
        </p:txBody>
      </p:sp>
      <p:pic>
        <p:nvPicPr>
          <p:cNvPr id="11" name="Bild 18" descr="Hyunda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3" y="7138763"/>
            <a:ext cx="1435018" cy="198735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712800" y="1498500"/>
            <a:ext cx="9000000" cy="492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573"/>
              </a:lnSpc>
              <a:defRPr sz="3600" baseline="0">
                <a:latin typeface="+mj-lt"/>
              </a:defRPr>
            </a:lvl1pPr>
          </a:lstStyle>
          <a:p>
            <a:r>
              <a:rPr lang="en-US" noProof="0" dirty="0" smtClean="0"/>
              <a:t>Standard title headline</a:t>
            </a:r>
            <a:endParaRPr lang="en-US" noProof="0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817303"/>
            <a:ext cx="8999271" cy="23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rgbClr val="000000"/>
                </a:solidFill>
                <a:latin typeface="+mn-lt"/>
                <a:ea typeface="현대산스 Head" panose="020B0600000101010101" pitchFamily="50" charset="-127"/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Month DD, YY</a:t>
            </a:r>
            <a:endParaRPr lang="en-US" noProof="0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" y="2000250"/>
            <a:ext cx="90000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4573"/>
              </a:lnSpc>
              <a:spcBef>
                <a:spcPts val="0"/>
              </a:spcBef>
              <a:defRPr sz="2800" b="0" baseline="0">
                <a:latin typeface="+mn-lt"/>
                <a:ea typeface="현대산스 Head" panose="020B0600000101010101" pitchFamily="50" charset="-127"/>
              </a:defRPr>
            </a:lvl1pPr>
          </a:lstStyle>
          <a:p>
            <a:pPr lvl="0"/>
            <a:r>
              <a:rPr lang="en-US" noProof="0" dirty="0" smtClean="0"/>
              <a:t>Optional second 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3335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1_Text_14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AC135C84-C24E-4ED3-A8A7-9D58FD2441B4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3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52800" y="754125"/>
            <a:ext cx="9972675" cy="600013"/>
          </a:xfrm>
        </p:spPr>
        <p:txBody>
          <a:bodyPr/>
          <a:lstStyle>
            <a:lvl1pPr marL="0" marR="0" indent="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1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  <p:sp>
        <p:nvSpPr>
          <p:cNvPr id="33" name="Inhaltsplatzhalter 2"/>
          <p:cNvSpPr>
            <a:spLocks noGrp="1"/>
          </p:cNvSpPr>
          <p:nvPr>
            <p:ph idx="18" hasCustomPrompt="1"/>
          </p:nvPr>
        </p:nvSpPr>
        <p:spPr>
          <a:xfrm>
            <a:off x="7146924" y="1711643"/>
            <a:ext cx="3186113" cy="1800000"/>
          </a:xfrm>
          <a:prstGeom prst="rect">
            <a:avLst/>
          </a:prstGeom>
        </p:spPr>
        <p:txBody>
          <a:bodyPr/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</a:defRPr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+mn-ea"/>
                <a:ea typeface="+mn-ea"/>
              </a:defRPr>
            </a:lvl2pPr>
            <a:lvl3pPr marL="284400" indent="-284400">
              <a:buFont typeface="Arial" panose="020B0604020202020204" pitchFamily="34" charset="0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20pt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34" name="Inhaltsplatzhalter 2"/>
          <p:cNvSpPr>
            <a:spLocks noGrp="1"/>
          </p:cNvSpPr>
          <p:nvPr>
            <p:ph idx="19" hasCustomPrompt="1"/>
          </p:nvPr>
        </p:nvSpPr>
        <p:spPr>
          <a:xfrm>
            <a:off x="7146925" y="3606561"/>
            <a:ext cx="3186113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+mn-ea"/>
                <a:ea typeface="+mn-ea"/>
              </a:defRPr>
            </a:lvl2pPr>
            <a:lvl3pPr marL="176400" indent="-176400">
              <a:spcBef>
                <a:spcPts val="336"/>
              </a:spcBef>
              <a:buFont typeface="Arial" panose="020B0604020202020204" pitchFamily="34" charset="0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spcBef>
                <a:spcPts val="336"/>
              </a:spcBef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spcBef>
                <a:spcPts val="336"/>
              </a:spcBef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15pt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35" name="Inhaltsplatzhalter 2"/>
          <p:cNvSpPr>
            <a:spLocks noGrp="1"/>
          </p:cNvSpPr>
          <p:nvPr>
            <p:ph idx="20" hasCustomPrompt="1"/>
          </p:nvPr>
        </p:nvSpPr>
        <p:spPr>
          <a:xfrm>
            <a:off x="7146925" y="5321480"/>
            <a:ext cx="3186113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00">
                <a:latin typeface="+mn-ea"/>
                <a:ea typeface="+mn-ea"/>
              </a:defRPr>
            </a:lvl2pPr>
            <a:lvl3pPr marL="176400" indent="-176400">
              <a:spcBef>
                <a:spcPts val="336"/>
              </a:spcBef>
              <a:buFont typeface="Arial" panose="020B0604020202020204" pitchFamily="34" charset="0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13pt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altLang="ko-KR" noProof="0" dirty="0" smtClean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1716088"/>
            <a:ext cx="6938963" cy="50434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12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s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14C8B50-332E-4592-9F42-0F5F0CB65D7D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6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1717992"/>
            <a:ext cx="4394200" cy="504348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8" hasCustomPrompt="1"/>
          </p:nvPr>
        </p:nvSpPr>
        <p:spPr>
          <a:xfrm>
            <a:off x="4600575" y="1711643"/>
            <a:ext cx="5732462" cy="1800000"/>
          </a:xfrm>
          <a:prstGeom prst="rect">
            <a:avLst/>
          </a:prstGeom>
        </p:spPr>
        <p:txBody>
          <a:bodyPr/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+mn-ea"/>
                <a:ea typeface="+mn-ea"/>
              </a:defRPr>
            </a:lvl2pPr>
            <a:lvl3pPr marL="284400" indent="-284400">
              <a:buFont typeface="Arial" panose="020B0604020202020204" pitchFamily="34" charset="0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20pt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27" hasCustomPrompt="1"/>
          </p:nvPr>
        </p:nvSpPr>
        <p:spPr>
          <a:xfrm>
            <a:off x="4600576" y="3606561"/>
            <a:ext cx="5732462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latin typeface="+mj-lt"/>
              </a:defRPr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+mn-ea"/>
                <a:ea typeface="+mn-ea"/>
              </a:defRPr>
            </a:lvl2pPr>
            <a:lvl3pPr marL="176400" indent="-176400">
              <a:spcBef>
                <a:spcPts val="336"/>
              </a:spcBef>
              <a:buFont typeface="Arial" panose="020B0604020202020204" pitchFamily="34" charset="0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spcBef>
                <a:spcPts val="336"/>
              </a:spcBef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spcBef>
                <a:spcPts val="336"/>
              </a:spcBef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15pt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20" hasCustomPrompt="1"/>
          </p:nvPr>
        </p:nvSpPr>
        <p:spPr>
          <a:xfrm>
            <a:off x="4600576" y="5321480"/>
            <a:ext cx="5732462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00">
                <a:latin typeface="+mn-ea"/>
                <a:ea typeface="+mn-ea"/>
              </a:defRPr>
            </a:lvl2pPr>
            <a:lvl3pPr marL="176400" indent="-176400">
              <a:spcBef>
                <a:spcPts val="336"/>
              </a:spcBef>
              <a:buFont typeface="Arial" panose="020B0604020202020204" pitchFamily="34" charset="0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13pt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altLang="ko-KR" noProof="0" dirty="0" smtClean="0"/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352800" y="754125"/>
            <a:ext cx="9972675" cy="600013"/>
          </a:xfr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2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815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Images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4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BE8155E8-E1C8-45C3-9754-21D670EFB221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6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4"/>
          </p:nvPr>
        </p:nvSpPr>
        <p:spPr>
          <a:xfrm>
            <a:off x="360363" y="1716088"/>
            <a:ext cx="3186112" cy="21695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15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4069100"/>
            <a:ext cx="3186000" cy="270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+mn-ea"/>
                <a:ea typeface="+mn-ea"/>
              </a:defRPr>
            </a:lvl2pPr>
            <a:lvl3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15pt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0"/>
          </p:nvPr>
        </p:nvSpPr>
        <p:spPr>
          <a:xfrm>
            <a:off x="3756023" y="1716088"/>
            <a:ext cx="3186000" cy="21695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17" name="Bildplatzhalter 7"/>
          <p:cNvSpPr>
            <a:spLocks noGrp="1"/>
          </p:cNvSpPr>
          <p:nvPr>
            <p:ph type="pic" sz="quarter" idx="21"/>
          </p:nvPr>
        </p:nvSpPr>
        <p:spPr>
          <a:xfrm>
            <a:off x="7146925" y="1716088"/>
            <a:ext cx="3186113" cy="21695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756025" y="4071268"/>
            <a:ext cx="3186000" cy="269783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+mn-ea"/>
                <a:ea typeface="+mn-ea"/>
              </a:defRPr>
            </a:lvl2pPr>
            <a:lvl3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15pt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19" name="Textplatzhalt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146924" y="4065043"/>
            <a:ext cx="3186000" cy="270405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+mn-ea"/>
                <a:ea typeface="+mn-ea"/>
              </a:defRPr>
            </a:lvl2pPr>
            <a:lvl3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15pt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352800" y="754125"/>
            <a:ext cx="9972675" cy="600013"/>
          </a:xfrm>
        </p:spPr>
        <p:txBody>
          <a:bodyPr/>
          <a:lstStyle>
            <a:lvl1pPr marL="0" marR="0" indent="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2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250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693400" cy="75596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800">
                <a:latin typeface="현대산스 Head" panose="020B0600000101010101" pitchFamily="50" charset="-127"/>
              </a:defRPr>
            </a:lvl1pPr>
          </a:lstStyle>
          <a:p>
            <a:r>
              <a:rPr lang="de-DE" dirty="0" smtClean="0"/>
              <a:t>Bild auf Platzhalter ziehen oder durch Klicken auf Symbol hinzufügen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1"/>
            <a:ext cx="10692000" cy="756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 dirty="0">
              <a:latin typeface="현대산스 Head" panose="020B0600000101010101" pitchFamily="50" charset="-127"/>
              <a:ea typeface="현대산스 Head" panose="020B0600000101010101" pitchFamily="50" charset="-127"/>
            </a:endParaRPr>
          </a:p>
        </p:txBody>
      </p:sp>
      <p:sp>
        <p:nvSpPr>
          <p:cNvPr id="9" name="Bildplatzhalter 2"/>
          <p:cNvSpPr>
            <a:spLocks noGrp="1"/>
          </p:cNvSpPr>
          <p:nvPr>
            <p:ph type="pic" idx="13"/>
          </p:nvPr>
        </p:nvSpPr>
        <p:spPr>
          <a:xfrm>
            <a:off x="360000" y="0"/>
            <a:ext cx="9972000" cy="6408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현대산스 Head" panose="020B0600000101010101" pitchFamily="50" charset="-127"/>
              </a:defRPr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lang="ko-KR" altLang="en-US" noProof="0" dirty="0" smtClean="0"/>
              <a:t>그림을 추가하려면 아이콘을 클릭하십시오</a:t>
            </a:r>
            <a:endParaRPr lang="de-DE" noProof="0" dirty="0"/>
          </a:p>
        </p:txBody>
      </p:sp>
      <p:pic>
        <p:nvPicPr>
          <p:cNvPr id="13" name="Bild 18" descr="Hyunda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3" y="7138763"/>
            <a:ext cx="1435018" cy="198735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712800" y="1498500"/>
            <a:ext cx="9000000" cy="492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573"/>
              </a:lnSpc>
              <a:defRPr sz="3600" baseline="0">
                <a:latin typeface="+mj-lt"/>
              </a:defRPr>
            </a:lvl1pPr>
          </a:lstStyle>
          <a:p>
            <a:r>
              <a:rPr lang="en-US" noProof="0" dirty="0" smtClean="0"/>
              <a:t>Standard title headline</a:t>
            </a:r>
            <a:endParaRPr lang="en-US" noProof="0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817303"/>
            <a:ext cx="8999271" cy="23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Month DD, YY</a:t>
            </a:r>
            <a:endParaRPr lang="en-US" noProof="0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" y="2000250"/>
            <a:ext cx="90000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4573"/>
              </a:lnSpc>
              <a:spcBef>
                <a:spcPts val="0"/>
              </a:spcBef>
              <a:defRPr sz="2800" b="0" baseline="0">
                <a:latin typeface="+mn-lt"/>
                <a:ea typeface="현대산스 Head" panose="020B0600000101010101" pitchFamily="50" charset="-127"/>
              </a:defRPr>
            </a:lvl1pPr>
          </a:lstStyle>
          <a:p>
            <a:pPr lvl="0"/>
            <a:r>
              <a:rPr lang="en-US" noProof="0" dirty="0" smtClean="0"/>
              <a:t>Optional second 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5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arm San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E4D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 noProof="0" dirty="0">
              <a:latin typeface="현대산스 Head" panose="020B0600000101010101" pitchFamily="50" charset="-127"/>
              <a:ea typeface="현대산스 Head" panose="020B0600000101010101" pitchFamily="50" charset="-127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360000" y="1"/>
            <a:ext cx="9972000" cy="64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 dirty="0">
              <a:latin typeface="현대산스 Head" panose="020B0600000101010101" pitchFamily="50" charset="-127"/>
              <a:ea typeface="현대산스 Head" panose="020B0600000101010101" pitchFamily="50" charset="-127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12800" y="1498500"/>
            <a:ext cx="9000000" cy="492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573"/>
              </a:lnSpc>
              <a:defRPr sz="3600" baseline="0">
                <a:latin typeface="+mj-lt"/>
              </a:defRPr>
            </a:lvl1pPr>
          </a:lstStyle>
          <a:p>
            <a:r>
              <a:rPr lang="en-US" noProof="0" dirty="0" smtClean="0"/>
              <a:t>Standard title headline</a:t>
            </a:r>
            <a:endParaRPr lang="en-US" noProof="0" dirty="0"/>
          </a:p>
        </p:txBody>
      </p:sp>
      <p:pic>
        <p:nvPicPr>
          <p:cNvPr id="13" name="Bild 18" descr="Hyunda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3" y="7138763"/>
            <a:ext cx="1435018" cy="198735"/>
          </a:xfrm>
          <a:prstGeom prst="rect">
            <a:avLst/>
          </a:prstGeom>
        </p:spPr>
      </p:pic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817303"/>
            <a:ext cx="8999271" cy="234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rgbClr val="000000"/>
                </a:solidFill>
                <a:latin typeface="+mn-lt"/>
                <a:ea typeface="현대산스 Head" panose="020B0600000101010101" pitchFamily="50" charset="-127"/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Month DD, YY</a:t>
            </a:r>
            <a:endParaRPr lang="en-US" noProof="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" y="2000250"/>
            <a:ext cx="9000000" cy="457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4573"/>
              </a:lnSpc>
              <a:spcBef>
                <a:spcPts val="0"/>
              </a:spcBef>
              <a:defRPr sz="2800" b="0" baseline="0">
                <a:latin typeface="+mn-lt"/>
                <a:ea typeface="현대산스 Head" panose="020B0600000101010101" pitchFamily="50" charset="-127"/>
              </a:defRPr>
            </a:lvl1pPr>
          </a:lstStyle>
          <a:p>
            <a:pPr lvl="0"/>
            <a:r>
              <a:rPr lang="en-US" noProof="0" dirty="0" smtClean="0"/>
              <a:t>Optional second 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67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360000" y="0"/>
            <a:ext cx="9972000" cy="6408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800" b="0" i="0">
                <a:latin typeface="현대산스 Head" panose="020B0600000101010101" pitchFamily="50" charset="-127"/>
              </a:defRPr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8000" y="865936"/>
            <a:ext cx="9053233" cy="158766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200" b="0" cap="none">
                <a:latin typeface="+mj-ea"/>
                <a:ea typeface="+mj-ea"/>
              </a:defRPr>
            </a:lvl1pPr>
          </a:lstStyle>
          <a:p>
            <a:r>
              <a:rPr lang="en-US" noProof="0" dirty="0" smtClean="0"/>
              <a:t>01.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12800" y="2538504"/>
            <a:ext cx="9011418" cy="11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rgbClr val="000000"/>
                </a:solidFill>
                <a:latin typeface="+mj-ea"/>
                <a:ea typeface="+mj-ea"/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Short chapter topic</a:t>
            </a:r>
          </a:p>
          <a:p>
            <a:pPr lvl="0"/>
            <a:r>
              <a:rPr lang="en-US" noProof="0" dirty="0" smtClean="0"/>
              <a:t>Second line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324000" y="6903156"/>
            <a:ext cx="10044000" cy="677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de-DE" b="1" dirty="0">
              <a:latin typeface="현대산스 Head" panose="020B0600000101010101" pitchFamily="50" charset="-127"/>
              <a:ea typeface="현대산스 Head" panose="020B0600000101010101" pitchFamily="50" charset="-127"/>
              <a:cs typeface="Hyundai Sans Head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28E01C-7987-4FF9-BF1E-9C60CD27734C}" type="datetime4">
              <a:rPr lang="en-US" altLang="ko-KR" smtClean="0"/>
              <a:t>October 2, 2023</a:t>
            </a:fld>
            <a:endParaRPr lang="de-DE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04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6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+mn-ea"/>
                <a:ea typeface="+mn-ea"/>
              </a:defRPr>
            </a:lvl1pPr>
          </a:lstStyle>
          <a:p>
            <a:fld id="{C9B2D37F-340E-4F15-BF4D-6ECBBA0B92C0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8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999" y="1725613"/>
            <a:ext cx="9972000" cy="1800000"/>
          </a:xfrm>
          <a:prstGeom prst="rect">
            <a:avLst/>
          </a:prstGeom>
        </p:spPr>
        <p:txBody>
          <a:bodyPr/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+mj-ea"/>
                <a:ea typeface="+mj-ea"/>
              </a:defRPr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baseline="0">
                <a:latin typeface="+mn-ea"/>
                <a:ea typeface="+mn-ea"/>
              </a:defRPr>
            </a:lvl2pPr>
            <a:lvl3pPr marL="284400" indent="-284400">
              <a:buFont typeface="Arial" panose="020B0604020202020204" pitchFamily="34" charset="0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20pt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0000" y="3617357"/>
            <a:ext cx="99720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latin typeface="+mj-ea"/>
                <a:ea typeface="+mj-ea"/>
              </a:defRPr>
            </a:lvl1pPr>
            <a:lvl2pPr marL="0" marR="0" indent="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>
                <a:latin typeface="+mn-ea"/>
                <a:ea typeface="+mn-ea"/>
              </a:defRPr>
            </a:lvl2pPr>
            <a:lvl3pPr marL="176400" indent="-176400">
              <a:lnSpc>
                <a:spcPct val="100000"/>
              </a:lnSpc>
              <a:buFont typeface="Arial" panose="020B0604020202020204" pitchFamily="34" charset="0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lnSpc>
                <a:spcPct val="100000"/>
              </a:lnSpc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lnSpc>
                <a:spcPct val="100000"/>
              </a:lnSpc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201183" marR="0" lvl="0" indent="-201183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15pt</a:t>
            </a:r>
            <a:endParaRPr lang="en-US" noProof="0" dirty="0" smtClean="0"/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5" hasCustomPrompt="1"/>
          </p:nvPr>
        </p:nvSpPr>
        <p:spPr>
          <a:xfrm>
            <a:off x="361038" y="5329100"/>
            <a:ext cx="99720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latin typeface="+mj-ea"/>
                <a:ea typeface="+mj-ea"/>
              </a:defRPr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00">
                <a:latin typeface="+mn-ea"/>
                <a:ea typeface="+mn-ea"/>
              </a:defRPr>
            </a:lvl2pPr>
            <a:lvl3pPr marL="176400" indent="-176400">
              <a:spcBef>
                <a:spcPts val="336"/>
              </a:spcBef>
              <a:buFont typeface="Arial" panose="020B0604020202020204" pitchFamily="34" charset="0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201183" marR="0" lvl="0" indent="-201183" algn="l" defTabSz="521436" rtl="0" eaLnBrk="1" fontAlgn="auto" latinLnBrk="0" hangingPunct="1">
              <a:lnSpc>
                <a:spcPct val="100000"/>
              </a:lnSpc>
              <a:spcBef>
                <a:spcPts val="38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13pt</a:t>
            </a:r>
            <a:endParaRPr lang="en-US" noProof="0" dirty="0" smtClean="0"/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23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754125"/>
            <a:ext cx="9972675" cy="60001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2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150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8pt,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25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5DD75629-C7A3-4CF7-A560-5C185F976666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754125"/>
            <a:ext cx="9972675" cy="600013"/>
          </a:xfrm>
          <a:prstGeom prst="rect">
            <a:avLst/>
          </a:prstGeom>
        </p:spPr>
        <p:txBody>
          <a:bodyPr/>
          <a:lstStyle>
            <a:lvl1pPr marL="0" marR="0" indent="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idx="15" hasCustomPrompt="1"/>
          </p:nvPr>
        </p:nvSpPr>
        <p:spPr>
          <a:xfrm>
            <a:off x="359999" y="1728000"/>
            <a:ext cx="4885200" cy="1800000"/>
          </a:xfrm>
          <a:prstGeom prst="rect">
            <a:avLst/>
          </a:prstGeom>
        </p:spPr>
        <p:txBody>
          <a:bodyPr/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ea"/>
                <a:ea typeface="+mj-ea"/>
              </a:defRPr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+mn-ea"/>
                <a:ea typeface="+mn-ea"/>
              </a:defRPr>
            </a:lvl2pPr>
            <a:lvl3pPr marL="284400" indent="-284400">
              <a:buFont typeface="Arial" panose="020B0604020202020204" pitchFamily="34" charset="0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20pt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7" hasCustomPrompt="1"/>
          </p:nvPr>
        </p:nvSpPr>
        <p:spPr>
          <a:xfrm>
            <a:off x="360000" y="5329100"/>
            <a:ext cx="4883513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00" baseline="0">
                <a:latin typeface="+mn-ea"/>
                <a:ea typeface="+mn-ea"/>
              </a:defRPr>
            </a:lvl2pPr>
            <a:lvl3pPr marL="176400" indent="-176400">
              <a:spcBef>
                <a:spcPts val="336"/>
              </a:spcBef>
              <a:buFont typeface="Arial" panose="020B0604020202020204" pitchFamily="34" charset="0"/>
              <a:buChar char="•"/>
              <a:defRPr sz="1300" baseline="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spcBef>
                <a:spcPts val="336"/>
              </a:spcBef>
              <a:buFont typeface="Arial"/>
              <a:buChar char="•"/>
              <a:defRPr sz="1300" baseline="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spcBef>
                <a:spcPts val="336"/>
              </a:spcBef>
              <a:buFont typeface="Arial"/>
              <a:buChar char="•"/>
              <a:defRPr sz="1300" baseline="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13pt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20" name="Inhaltsplatzhalter 2"/>
          <p:cNvSpPr>
            <a:spLocks noGrp="1"/>
          </p:cNvSpPr>
          <p:nvPr>
            <p:ph idx="18" hasCustomPrompt="1"/>
          </p:nvPr>
        </p:nvSpPr>
        <p:spPr>
          <a:xfrm>
            <a:off x="5450399" y="1728000"/>
            <a:ext cx="4885200" cy="1800000"/>
          </a:xfrm>
          <a:prstGeom prst="rect">
            <a:avLst/>
          </a:prstGeom>
        </p:spPr>
        <p:txBody>
          <a:bodyPr/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ea"/>
                <a:ea typeface="+mj-ea"/>
              </a:defRPr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+mn-ea"/>
                <a:ea typeface="+mn-ea"/>
              </a:defRPr>
            </a:lvl2pPr>
            <a:lvl3pPr marL="284400" indent="-284400">
              <a:buFont typeface="Arial" panose="020B0604020202020204" pitchFamily="34" charset="0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284400" indent="-284400">
              <a:buFont typeface="Arial"/>
              <a:buChar char="•"/>
              <a:defRPr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20pt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altLang="ko-KR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idx="20" hasCustomPrompt="1"/>
          </p:nvPr>
        </p:nvSpPr>
        <p:spPr>
          <a:xfrm>
            <a:off x="5450399" y="5329100"/>
            <a:ext cx="4885200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300">
                <a:latin typeface="+mn-ea"/>
                <a:ea typeface="+mn-ea"/>
              </a:defRPr>
            </a:lvl2pPr>
            <a:lvl3pPr marL="176400" indent="-176400">
              <a:spcBef>
                <a:spcPts val="336"/>
              </a:spcBef>
              <a:buFont typeface="Arial" panose="020B0604020202020204" pitchFamily="34" charset="0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spcBef>
                <a:spcPts val="336"/>
              </a:spcBef>
              <a:buFont typeface="Arial"/>
              <a:buChar char="•"/>
              <a:defRPr sz="13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13pt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0000" y="3618550"/>
            <a:ext cx="4885200" cy="1620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+mn-ea"/>
                <a:ea typeface="+mn-ea"/>
              </a:defRPr>
            </a:lvl2pPr>
            <a:lvl3pPr marL="176400" indent="-176400">
              <a:lnSpc>
                <a:spcPct val="100000"/>
              </a:lnSpc>
              <a:buFont typeface="Arial" panose="020B0604020202020204" pitchFamily="34" charset="0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lnSpc>
                <a:spcPct val="100000"/>
              </a:lnSpc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lnSpc>
                <a:spcPct val="100000"/>
              </a:lnSpc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15pt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idx="24" hasCustomPrompt="1"/>
          </p:nvPr>
        </p:nvSpPr>
        <p:spPr>
          <a:xfrm>
            <a:off x="5450400" y="3618550"/>
            <a:ext cx="4885200" cy="162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/>
            </a:lvl1pPr>
            <a:lvl2pPr marL="176400" marR="0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+mn-ea"/>
                <a:ea typeface="+mn-ea"/>
              </a:defRPr>
            </a:lvl2pPr>
            <a:lvl3pPr marL="176400" indent="-176400">
              <a:lnSpc>
                <a:spcPct val="100000"/>
              </a:lnSpc>
              <a:buFont typeface="Arial" panose="020B0604020202020204" pitchFamily="34" charset="0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3pPr>
            <a:lvl4pPr marL="176400" indent="-176400">
              <a:lnSpc>
                <a:spcPct val="100000"/>
              </a:lnSpc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4pPr>
            <a:lvl5pPr marL="176400" indent="-176400">
              <a:lnSpc>
                <a:spcPct val="100000"/>
              </a:lnSpc>
              <a:buFont typeface="Arial"/>
              <a:buChar char="•"/>
              <a:defRPr sz="1500">
                <a:latin typeface="현대산스 Text" panose="020B0600000101010101" pitchFamily="50" charset="-127"/>
                <a:ea typeface="현대산스 Text" panose="020B0600000101010101" pitchFamily="50" charset="-127"/>
              </a:defRPr>
            </a:lvl5pPr>
          </a:lstStyle>
          <a:p>
            <a:pPr marL="0" marR="0" lvl="0" indent="0" algn="l" defTabSz="5214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noProof="0" dirty="0" smtClean="0"/>
              <a:t>Subheading option: 15pt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1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2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3</a:t>
            </a:r>
          </a:p>
          <a:p>
            <a:pPr marL="176400" marR="0" lvl="1" indent="-176400" algn="l" defTabSz="52143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ko-KR" noProof="0" dirty="0" smtClean="0"/>
              <a:t>Subhead 4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</p:txBody>
      </p:sp>
      <p:sp>
        <p:nvSpPr>
          <p:cNvPr id="2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875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1180949F-C465-4394-AF9B-CF279996F248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754125"/>
            <a:ext cx="9972675" cy="600013"/>
          </a:xfr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12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402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BA3726AF-EB47-4A5F-92A2-4F1DAD25CA1A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754125"/>
            <a:ext cx="9972675" cy="600013"/>
          </a:xfr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11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1716088"/>
            <a:ext cx="10333038" cy="50434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23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7"/>
          </p:nvPr>
        </p:nvSpPr>
        <p:spPr>
          <a:xfrm>
            <a:off x="1080000" y="7143437"/>
            <a:ext cx="1404000" cy="180000"/>
          </a:xfrm>
          <a:prstGeom prst="rect">
            <a:avLst/>
          </a:prstGeo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C478F219-F387-451E-A104-866CB09009D1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9"/>
          </p:nvPr>
        </p:nvSpPr>
        <p:spPr>
          <a:xfrm>
            <a:off x="360000" y="7142400"/>
            <a:ext cx="637200" cy="180000"/>
          </a:xfrm>
          <a:prstGeom prst="rect">
            <a:avLst/>
          </a:prstGeom>
        </p:spPr>
        <p:txBody>
          <a:bodyPr/>
          <a:lstStyle/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0" y="1716088"/>
            <a:ext cx="6938963" cy="50434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/>
          </p:nvPr>
        </p:nvSpPr>
        <p:spPr>
          <a:xfrm>
            <a:off x="7146924" y="1716088"/>
            <a:ext cx="3186114" cy="243493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/>
          </p:nvPr>
        </p:nvSpPr>
        <p:spPr>
          <a:xfrm>
            <a:off x="7146925" y="4339100"/>
            <a:ext cx="3186114" cy="242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800" b="0">
                <a:latin typeface="현대산스 Head" panose="020B0600000101010101" pitchFamily="50" charset="-127"/>
              </a:defRPr>
            </a:lvl1pPr>
          </a:lstStyle>
          <a:p>
            <a:r>
              <a:rPr lang="ko-KR" altLang="en-US" dirty="0" smtClean="0"/>
              <a:t>그림을 추가하려면 아이콘을 클릭하십시오</a:t>
            </a:r>
            <a:endParaRPr lang="de-DE" dirty="0"/>
          </a:p>
        </p:txBody>
      </p:sp>
      <p:sp>
        <p:nvSpPr>
          <p:cNvPr id="14" name="Textplatzhalt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52800" y="754125"/>
            <a:ext cx="9972675" cy="600013"/>
          </a:xfrm>
        </p:spPr>
        <p:txBody>
          <a:bodyPr/>
          <a:lstStyle>
            <a:lvl1pPr>
              <a:defRPr baseline="0">
                <a:latin typeface="+mn-ea"/>
                <a:ea typeface="+mn-ea"/>
              </a:defRPr>
            </a:lvl1pPr>
          </a:lstStyle>
          <a:p>
            <a:pPr lvl="0"/>
            <a:r>
              <a:rPr lang="en-US" altLang="ko-KR" dirty="0" smtClean="0"/>
              <a:t>This is a very long sample sub headline with two lines. This is a very long sample </a:t>
            </a:r>
            <a:r>
              <a:rPr lang="de-DE" altLang="ko-KR" dirty="0" smtClean="0"/>
              <a:t>subheadline with two lines. </a:t>
            </a:r>
            <a:endParaRPr lang="en-US" altLang="ko-KR" dirty="0" smtClean="0"/>
          </a:p>
        </p:txBody>
      </p:sp>
      <p:sp>
        <p:nvSpPr>
          <p:cNvPr id="15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859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erade Verbindung 13"/>
          <p:cNvCxnSpPr/>
          <p:nvPr/>
        </p:nvCxnSpPr>
        <p:spPr>
          <a:xfrm flipV="1">
            <a:off x="358775" y="6930000"/>
            <a:ext cx="9972000" cy="2907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358775" y="660718"/>
            <a:ext cx="9972000" cy="856"/>
          </a:xfrm>
          <a:prstGeom prst="line">
            <a:avLst/>
          </a:prstGeom>
          <a:ln w="63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18" descr="Hyundai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333" y="7138763"/>
            <a:ext cx="1435018" cy="198735"/>
          </a:xfrm>
          <a:prstGeom prst="rect">
            <a:avLst/>
          </a:prstGeom>
        </p:spPr>
      </p:pic>
      <p:sp>
        <p:nvSpPr>
          <p:cNvPr id="20" name="Textplatzhalter 2"/>
          <p:cNvSpPr>
            <a:spLocks noGrp="1"/>
          </p:cNvSpPr>
          <p:nvPr>
            <p:ph type="body" idx="1"/>
          </p:nvPr>
        </p:nvSpPr>
        <p:spPr>
          <a:xfrm>
            <a:off x="360000" y="1728000"/>
            <a:ext cx="997200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altLang="ko-KR" noProof="0" dirty="0" smtClean="0"/>
              <a:t>Subheading</a:t>
            </a:r>
            <a:endParaRPr lang="en-US" noProof="0" dirty="0" smtClean="0"/>
          </a:p>
          <a:p>
            <a:pPr lvl="2"/>
            <a:r>
              <a:rPr lang="en-US" altLang="ko-KR" noProof="0" dirty="0" smtClean="0"/>
              <a:t>Subhead 1</a:t>
            </a:r>
          </a:p>
          <a:p>
            <a:pPr lvl="2"/>
            <a:r>
              <a:rPr lang="en-US" altLang="ko-KR" noProof="0" dirty="0" smtClean="0"/>
              <a:t>Subhead 2 </a:t>
            </a:r>
          </a:p>
          <a:p>
            <a:pPr lvl="2"/>
            <a:r>
              <a:rPr lang="en-US" altLang="ko-KR" noProof="0" dirty="0" smtClean="0"/>
              <a:t>Subhead 3</a:t>
            </a:r>
            <a:r>
              <a:rPr lang="ko-KR" altLang="en-US" noProof="0" dirty="0" smtClean="0"/>
              <a:t> </a:t>
            </a:r>
            <a:endParaRPr lang="en-US" altLang="ko-KR" noProof="0" dirty="0" smtClean="0"/>
          </a:p>
          <a:p>
            <a:pPr lvl="2"/>
            <a:r>
              <a:rPr lang="en-US" noProof="0" dirty="0" smtClean="0"/>
              <a:t>Subhead 4</a:t>
            </a:r>
            <a:endParaRPr lang="en-US" noProof="0" dirty="0"/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080000" y="7152397"/>
            <a:ext cx="1396585" cy="142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 b="0" i="0" kern="400" baseline="0">
                <a:solidFill>
                  <a:schemeClr val="tx1"/>
                </a:solidFill>
                <a:latin typeface="+mn-ea"/>
                <a:ea typeface="+mn-ea"/>
                <a:cs typeface="현대산스 Head" panose="020B0600000101010101" pitchFamily="50" charset="-127"/>
              </a:defRPr>
            </a:lvl1pPr>
          </a:lstStyle>
          <a:p>
            <a:fld id="{A1FB7EC4-F664-4115-B1DE-93522EE7D5B8}" type="datetime4">
              <a:rPr lang="en-US" altLang="ko-KR" smtClean="0"/>
              <a:pPr/>
              <a:t>October 2, 2023</a:t>
            </a:fld>
            <a:endParaRPr lang="de-DE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60000" y="7152397"/>
            <a:ext cx="633835" cy="142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900" b="0" i="0" kern="400" baseline="0">
                <a:solidFill>
                  <a:schemeClr val="tx1"/>
                </a:solidFill>
                <a:latin typeface="+mn-ea"/>
                <a:ea typeface="+mn-ea"/>
                <a:cs typeface="현대산스 Head Medium" panose="020B0600000101010101" pitchFamily="50" charset="-127"/>
              </a:defRPr>
            </a:lvl1pPr>
          </a:lstStyle>
          <a:p>
            <a:fld id="{DD317690-C5EB-F34F-B036-C349E52C687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4" name="Titelplatzhalter 1"/>
          <p:cNvSpPr>
            <a:spLocks noGrp="1"/>
          </p:cNvSpPr>
          <p:nvPr>
            <p:ph type="title"/>
          </p:nvPr>
        </p:nvSpPr>
        <p:spPr>
          <a:xfrm>
            <a:off x="352800" y="238680"/>
            <a:ext cx="9972000" cy="30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altLang="ko-KR" noProof="0" dirty="0" smtClean="0"/>
              <a:t>Sample short 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190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1" r:id="rId4"/>
    <p:sldLayoutId id="2147483650" r:id="rId5"/>
    <p:sldLayoutId id="2147483652" r:id="rId6"/>
    <p:sldLayoutId id="2147483661" r:id="rId7"/>
    <p:sldLayoutId id="2147483663" r:id="rId8"/>
    <p:sldLayoutId id="2147483664" r:id="rId9"/>
    <p:sldLayoutId id="2147483665" r:id="rId10"/>
    <p:sldLayoutId id="2147483667" r:id="rId11"/>
    <p:sldLayoutId id="214748367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521436" rtl="0" eaLnBrk="1" latinLnBrk="1" hangingPunct="1">
        <a:spcBef>
          <a:spcPct val="0"/>
        </a:spcBef>
        <a:buNone/>
        <a:defRPr sz="2400" b="0" i="0" kern="400" baseline="0">
          <a:solidFill>
            <a:schemeClr val="tx1"/>
          </a:solidFill>
          <a:latin typeface="+mj-ea"/>
          <a:ea typeface="+mj-ea"/>
          <a:cs typeface="현대산스 Head Medium" panose="020B0600000101010101" pitchFamily="50" charset="-127"/>
        </a:defRPr>
      </a:lvl1pPr>
    </p:titleStyle>
    <p:bodyStyle>
      <a:lvl1pPr marL="0" indent="0" algn="l" defTabSz="521436" rtl="0" eaLnBrk="1" latinLnBrk="1" hangingPunct="1">
        <a:spcBef>
          <a:spcPct val="20000"/>
        </a:spcBef>
        <a:buFontTx/>
        <a:buNone/>
        <a:defRPr sz="2000" b="0" i="0" kern="400" baseline="0">
          <a:solidFill>
            <a:schemeClr val="tx1"/>
          </a:solidFill>
          <a:latin typeface="+mj-lt"/>
          <a:ea typeface="+mj-ea"/>
          <a:cs typeface="HyundaiSans Head KR OTF Medium" pitchFamily="34" charset="-127"/>
        </a:defRPr>
      </a:lvl1pPr>
      <a:lvl2pPr marL="284400" indent="-284400" algn="l" defTabSz="521436" rtl="0" eaLnBrk="1" latinLnBrk="1" hangingPunct="1">
        <a:spcBef>
          <a:spcPct val="20000"/>
        </a:spcBef>
        <a:buFont typeface="Arial"/>
        <a:buChar char="•"/>
        <a:defRPr sz="2000" b="0" i="0" kern="400" baseline="0">
          <a:solidFill>
            <a:schemeClr val="tx1"/>
          </a:solidFill>
          <a:latin typeface="현대산스 Text" panose="020B0600000101010101" pitchFamily="50" charset="-127"/>
          <a:ea typeface="현대산스 Text" panose="020B0600000101010101" pitchFamily="50" charset="-127"/>
          <a:cs typeface="현대산스 Text" panose="020B0600000101010101" pitchFamily="50" charset="-127"/>
        </a:defRPr>
      </a:lvl2pPr>
      <a:lvl3pPr marL="284400" indent="-284400" algn="l" defTabSz="521436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b="0" i="0" kern="400" baseline="0">
          <a:solidFill>
            <a:schemeClr val="tx1"/>
          </a:solidFill>
          <a:latin typeface="+mn-lt"/>
          <a:ea typeface="+mn-ea"/>
          <a:cs typeface="현대산스 Head" panose="020B0600000101010101" pitchFamily="50" charset="-127"/>
        </a:defRPr>
      </a:lvl3pPr>
      <a:lvl4pPr marL="284400" indent="-284400" algn="l" defTabSz="521436" rtl="0" eaLnBrk="1" latinLnBrk="1" hangingPunct="1">
        <a:spcBef>
          <a:spcPct val="20000"/>
        </a:spcBef>
        <a:buFont typeface="Arial"/>
        <a:buChar char="•"/>
        <a:defRPr sz="2000" b="0" i="0" kern="400" baseline="0">
          <a:solidFill>
            <a:schemeClr val="tx1"/>
          </a:solidFill>
          <a:latin typeface="현대산스 Text" panose="020B0600000101010101" pitchFamily="50" charset="-127"/>
          <a:ea typeface="현대산스 Text" panose="020B0600000101010101" pitchFamily="50" charset="-127"/>
          <a:cs typeface="현대산스 Text" panose="020B0600000101010101" pitchFamily="50" charset="-127"/>
        </a:defRPr>
      </a:lvl4pPr>
      <a:lvl5pPr marL="284400" indent="-284400" algn="l" defTabSz="521436" rtl="0" eaLnBrk="1" latinLnBrk="1" hangingPunct="1">
        <a:spcBef>
          <a:spcPct val="20000"/>
        </a:spcBef>
        <a:buFont typeface="Arial"/>
        <a:buChar char="•"/>
        <a:defRPr sz="2000" b="0" i="0" kern="400" baseline="0">
          <a:solidFill>
            <a:schemeClr val="tx1"/>
          </a:solidFill>
          <a:latin typeface="현대산스 Text" panose="020B0600000101010101" pitchFamily="50" charset="-127"/>
          <a:ea typeface="현대산스 Text" panose="020B0600000101010101" pitchFamily="50" charset="-127"/>
          <a:cs typeface="현대산스 Text" panose="020B0600000101010101" pitchFamily="50" charset="-127"/>
        </a:defRPr>
      </a:lvl5pPr>
      <a:lvl6pPr marL="2867898" indent="-260718" algn="l" defTabSz="521436" rtl="0" eaLnBrk="1" latinLnBrk="1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521436" rtl="0" eaLnBrk="1" latinLnBrk="1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521436" rtl="0" eaLnBrk="1" latinLnBrk="1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521436" rtl="0" eaLnBrk="1" latinLnBrk="1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52143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HME Ticket System manual</a:t>
            </a:r>
            <a:endParaRPr lang="de-DE" sz="3600" dirty="0"/>
          </a:p>
        </p:txBody>
      </p:sp>
      <p:sp>
        <p:nvSpPr>
          <p:cNvPr id="10" name="텍스트 개체 틀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 smtClean="0">
                <a:latin typeface="+mn-ea"/>
                <a:ea typeface="+mn-ea"/>
              </a:rPr>
              <a:t>Standard report template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8" name="Textfeld 12"/>
          <p:cNvSpPr txBox="1"/>
          <p:nvPr/>
        </p:nvSpPr>
        <p:spPr>
          <a:xfrm>
            <a:off x="732256" y="5522760"/>
            <a:ext cx="3494540" cy="641187"/>
          </a:xfrm>
          <a:prstGeom prst="rect">
            <a:avLst/>
          </a:prstGeom>
          <a:noFill/>
          <a:ln>
            <a:noFill/>
          </a:ln>
        </p:spPr>
        <p:txBody>
          <a:bodyPr wrap="square" lIns="0" tIns="41057" rIns="0" bIns="57481" rtlCol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100" dirty="0" smtClean="0">
                <a:latin typeface="+mn-ea"/>
              </a:rPr>
              <a:t>27. July. 2023 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  <a:cs typeface="Hyundai Sans Text Office"/>
              </a:rPr>
              <a:t>Hyundai Motor Europe</a:t>
            </a:r>
          </a:p>
          <a:p>
            <a:r>
              <a:rPr lang="en-US" altLang="ko-KR" sz="1100" dirty="0" smtClean="0">
                <a:latin typeface="+mn-ea"/>
                <a:cs typeface="Hyundai Sans Text Office"/>
              </a:rPr>
              <a:t>IT Helpdesk Team</a:t>
            </a:r>
            <a:endParaRPr lang="en-US" altLang="ko-KR" sz="1100" dirty="0">
              <a:latin typeface="+mn-ea"/>
              <a:cs typeface="Hyundai Sans Text Office"/>
            </a:endParaRPr>
          </a:p>
        </p:txBody>
      </p:sp>
      <p:sp>
        <p:nvSpPr>
          <p:cNvPr id="6" name="Textfeld 11"/>
          <p:cNvSpPr txBox="1"/>
          <p:nvPr/>
        </p:nvSpPr>
        <p:spPr>
          <a:xfrm>
            <a:off x="8405870" y="367982"/>
            <a:ext cx="1872867" cy="8769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Bef>
                <a:spcPts val="400"/>
              </a:spcBef>
              <a:buSzPct val="98000"/>
            </a:pPr>
            <a:r>
              <a:rPr lang="en-US" altLang="ko-KR" sz="1100" dirty="0">
                <a:latin typeface="+mj-lt"/>
                <a:cs typeface="Hyundai Sans Text Office"/>
              </a:rPr>
              <a:t>○</a:t>
            </a:r>
            <a:r>
              <a:rPr lang="ko-KR" altLang="en-US" sz="1100" dirty="0" smtClean="0">
                <a:latin typeface="+mj-lt"/>
                <a:cs typeface="Hyundai Sans Text Office Medium"/>
              </a:rPr>
              <a:t> </a:t>
            </a:r>
            <a:r>
              <a:rPr lang="en-US" altLang="ko-KR" sz="1100" dirty="0">
                <a:latin typeface="+mj-lt"/>
                <a:cs typeface="Hyundai Sans Text Office"/>
              </a:rPr>
              <a:t>Decision Making</a:t>
            </a:r>
          </a:p>
          <a:p>
            <a:pPr>
              <a:spcBef>
                <a:spcPts val="400"/>
              </a:spcBef>
              <a:buSzPct val="98000"/>
            </a:pPr>
            <a:r>
              <a:rPr lang="ko-KR" altLang="en-US" sz="1100" dirty="0" smtClean="0">
                <a:latin typeface="+mj-lt"/>
                <a:cs typeface="Hyundai Sans Text Office Medium"/>
              </a:rPr>
              <a:t>●</a:t>
            </a:r>
            <a:r>
              <a:rPr lang="en-US" altLang="ko-KR" sz="1100" dirty="0" smtClean="0">
                <a:latin typeface="+mj-lt"/>
                <a:cs typeface="Hyundai Sans Text Office"/>
              </a:rPr>
              <a:t> </a:t>
            </a:r>
            <a:r>
              <a:rPr lang="en-US" altLang="ko-KR" sz="1100" dirty="0">
                <a:latin typeface="+mj-lt"/>
                <a:cs typeface="Hyundai Sans Text Office"/>
              </a:rPr>
              <a:t>Information Sharing</a:t>
            </a:r>
          </a:p>
          <a:p>
            <a:pPr>
              <a:spcBef>
                <a:spcPts val="400"/>
              </a:spcBef>
              <a:buSzPct val="98000"/>
            </a:pPr>
            <a:r>
              <a:rPr lang="en-US" altLang="ko-KR" sz="1100" dirty="0">
                <a:latin typeface="+mj-lt"/>
                <a:cs typeface="Hyundai Sans Text Office"/>
              </a:rPr>
              <a:t>○</a:t>
            </a:r>
            <a:r>
              <a:rPr lang="ko-KR" altLang="en-US" sz="1100" dirty="0">
                <a:latin typeface="+mj-lt"/>
                <a:cs typeface="Hyundai Sans Text Office"/>
              </a:rPr>
              <a:t> </a:t>
            </a:r>
            <a:r>
              <a:rPr lang="en-US" altLang="ko-KR" sz="1100" dirty="0" smtClean="0">
                <a:latin typeface="+mj-lt"/>
                <a:cs typeface="Hyundai Sans Text Office"/>
              </a:rPr>
              <a:t>Directions</a:t>
            </a:r>
            <a:endParaRPr lang="en-US" altLang="ko-KR" sz="1100" dirty="0">
              <a:latin typeface="+mj-lt"/>
              <a:cs typeface="Hyundai Sans Text Office"/>
            </a:endParaRPr>
          </a:p>
        </p:txBody>
      </p:sp>
    </p:spTree>
    <p:extLst>
      <p:ext uri="{BB962C8B-B14F-4D97-AF65-F5344CB8AC3E}">
        <p14:creationId xmlns:p14="http://schemas.microsoft.com/office/powerpoint/2010/main" val="40885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A6E24D-9F9B-4A07-AB72-B1FFE2187BFB}" type="datetime4">
              <a:rPr lang="en-US" altLang="ko-KR" smtClean="0"/>
              <a:t>October 2, 2023</a:t>
            </a:fld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5809" r="1580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텍스트 개체 틀 5"/>
          <p:cNvSpPr>
            <a:spLocks noGrp="1"/>
          </p:cNvSpPr>
          <p:nvPr>
            <p:ph type="body" sz="quarter" idx="17"/>
          </p:nvPr>
        </p:nvSpPr>
        <p:spPr>
          <a:xfrm>
            <a:off x="360000" y="4069100"/>
            <a:ext cx="3521120" cy="2700000"/>
          </a:xfrm>
        </p:spPr>
        <p:txBody>
          <a:bodyPr/>
          <a:lstStyle/>
          <a:p>
            <a:r>
              <a:rPr lang="de-DE" altLang="ko-KR" dirty="0" smtClean="0"/>
              <a:t>Go to HR-Portal </a:t>
            </a:r>
            <a:r>
              <a:rPr lang="de-DE" altLang="ko-KR" dirty="0" smtClean="0">
                <a:sym typeface="Wingdings" panose="05000000000000000000" pitchFamily="2" charset="2"/>
              </a:rPr>
              <a:t> Help </a:t>
            </a:r>
            <a:r>
              <a:rPr lang="de-DE" altLang="ko-KR" dirty="0" smtClean="0">
                <a:sym typeface="Wingdings" panose="05000000000000000000" pitchFamily="2" charset="2"/>
              </a:rPr>
              <a:t>Desk</a:t>
            </a:r>
          </a:p>
          <a:p>
            <a:r>
              <a:rPr lang="de-DE" altLang="ko-KR" dirty="0" smtClean="0">
                <a:sym typeface="Wingdings" panose="05000000000000000000" pitchFamily="2" charset="2"/>
              </a:rPr>
              <a:t>or</a:t>
            </a:r>
            <a:endParaRPr lang="de-DE" altLang="ko-KR" dirty="0" smtClean="0">
              <a:sym typeface="Wingdings" panose="05000000000000000000" pitchFamily="2" charset="2"/>
            </a:endParaRPr>
          </a:p>
          <a:p>
            <a:r>
              <a:rPr lang="de-DE" altLang="ko-KR" sz="1200" dirty="0" smtClean="0">
                <a:sym typeface="Wingdings" panose="05000000000000000000" pitchFamily="2" charset="2"/>
              </a:rPr>
              <a:t>https</a:t>
            </a:r>
            <a:r>
              <a:rPr lang="de-DE" altLang="ko-KR" sz="1200" dirty="0" smtClean="0">
                <a:sym typeface="Wingdings" panose="05000000000000000000" pitchFamily="2" charset="2"/>
              </a:rPr>
              <a:t>://hme-support.zendesk.com</a:t>
            </a:r>
            <a:r>
              <a:rPr lang="de-DE" altLang="ko-KR" sz="1200" dirty="0" smtClean="0">
                <a:sym typeface="Wingdings" panose="05000000000000000000" pitchFamily="2" charset="2"/>
              </a:rPr>
              <a:t>/</a:t>
            </a:r>
            <a:endParaRPr lang="de-DE" altLang="ko-KR" sz="1200" dirty="0" smtClean="0">
              <a:sym typeface="Wingdings" panose="05000000000000000000" pitchFamily="2" charset="2"/>
            </a:endParaRPr>
          </a:p>
          <a:p>
            <a:endParaRPr lang="de-DE" altLang="ko-KR" sz="1400" dirty="0" smtClean="0"/>
          </a:p>
          <a:p>
            <a:endParaRPr lang="de-DE" altLang="ko-KR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2"/>
          </p:nvPr>
        </p:nvSpPr>
        <p:spPr>
          <a:xfrm>
            <a:off x="4474348" y="4071268"/>
            <a:ext cx="5222101" cy="2697831"/>
          </a:xfrm>
        </p:spPr>
        <p:txBody>
          <a:bodyPr/>
          <a:lstStyle/>
          <a:p>
            <a:r>
              <a:rPr lang="de-DE" altLang="ko-KR" dirty="0" smtClean="0"/>
              <a:t>Submit a request without </a:t>
            </a:r>
            <a:r>
              <a:rPr lang="de-DE" altLang="ko-KR" dirty="0" smtClean="0"/>
              <a:t>login</a:t>
            </a:r>
            <a:endParaRPr lang="de-DE" altLang="ko-KR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Submit a </a:t>
            </a:r>
            <a:r>
              <a:rPr lang="en-US" altLang="ko-KR" dirty="0" smtClean="0"/>
              <a:t>ticket</a:t>
            </a:r>
            <a:endParaRPr lang="ko-KR" alt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49" y="1721801"/>
            <a:ext cx="317408" cy="42961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3756022" y="1716088"/>
            <a:ext cx="6568777" cy="2169525"/>
          </a:xfrm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251" y="1738263"/>
            <a:ext cx="5204823" cy="23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A6E24D-9F9B-4A07-AB72-B1FFE2187BFB}" type="datetime4">
              <a:rPr lang="en-US" altLang="ko-KR" smtClean="0"/>
              <a:t>October 2, 2023</a:t>
            </a:fld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2"/>
          </p:nvPr>
        </p:nvSpPr>
        <p:spPr>
          <a:xfrm>
            <a:off x="373721" y="4071268"/>
            <a:ext cx="4424414" cy="2697831"/>
          </a:xfrm>
        </p:spPr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Create a </a:t>
            </a:r>
            <a:r>
              <a:rPr lang="en-US" sz="1600" dirty="0" smtClean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ticket, filling out the form.</a:t>
            </a:r>
          </a:p>
          <a:p>
            <a:endParaRPr lang="en-US" sz="1600" dirty="0">
              <a:latin typeface="Hyundai Sans Text Office Medium" panose="020B0604040000000000" pitchFamily="34" charset="0"/>
              <a:ea typeface="Hyundai Sans Text Office Medium" panose="020B0604040000000000" pitchFamily="34" charset="0"/>
            </a:endParaRPr>
          </a:p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(Ensure to enter the </a:t>
            </a:r>
            <a:r>
              <a:rPr lang="en-US" sz="1600" b="1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company</a:t>
            </a:r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 email address)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How to Submit a </a:t>
            </a:r>
            <a:r>
              <a:rPr lang="en-US" altLang="ko-KR" dirty="0" smtClean="0"/>
              <a:t>ticket</a:t>
            </a:r>
            <a:endParaRPr lang="ko-KR" alt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t="4115" b="4115"/>
          <a:stretch>
            <a:fillRect/>
          </a:stretch>
        </p:blipFill>
        <p:spPr>
          <a:xfrm>
            <a:off x="373720" y="1716088"/>
            <a:ext cx="3186000" cy="21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A6E24D-9F9B-4A07-AB72-B1FFE2187BFB}" type="datetime4">
              <a:rPr lang="en-US" altLang="ko-KR" smtClean="0"/>
              <a:t>October 2, 2023</a:t>
            </a:fld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Once the ticket is created, you will receive an email like the one </a:t>
            </a:r>
            <a:r>
              <a:rPr lang="en-US" altLang="ko-KR" dirty="0" smtClean="0"/>
              <a:t>above. </a:t>
            </a:r>
            <a:r>
              <a:rPr lang="en-US" altLang="ko-KR" dirty="0"/>
              <a:t>Click on the email link.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Click on the link below to set a new password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</a:t>
            </a:r>
            <a:r>
              <a:rPr lang="en-US" altLang="ko-KR" dirty="0"/>
              <a:t>Register a user account</a:t>
            </a:r>
            <a:endParaRPr lang="ko-KR" alt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4082" b="4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1" name="Picture Placeholder 20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16596" b="165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360363" y="1716089"/>
            <a:ext cx="3186112" cy="1543554"/>
          </a:xfrm>
        </p:spPr>
      </p:sp>
      <p:pic>
        <p:nvPicPr>
          <p:cNvPr id="1033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1" y="1744059"/>
            <a:ext cx="3186000" cy="112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Placeholder 3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Enter your company email</a:t>
            </a:r>
            <a:endParaRPr lang="en-US" altLang="ko-KR" sz="1600" dirty="0">
              <a:solidFill>
                <a:prstClr val="white"/>
              </a:solidFill>
              <a:latin typeface="Hyundai Sans Text Office Medium" panose="020B0604040000000000" pitchFamily="34" charset="0"/>
              <a:ea typeface="Hyundai Sans Text Office Medium" panose="020B06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A6E24D-9F9B-4A07-AB72-B1FFE2187BFB}" type="datetime4">
              <a:rPr lang="en-US" altLang="ko-KR" smtClean="0"/>
              <a:t>October 2, 2023</a:t>
            </a:fld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Change your password following the rules listed </a:t>
            </a:r>
            <a:r>
              <a:rPr lang="en-US" sz="1600" dirty="0" smtClean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below.</a:t>
            </a:r>
            <a:endParaRPr lang="en-US" altLang="ko-KR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After changing the password setting, you will receive an email notification.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Once all steps are successfully done, you can use the system without re-entering your email address. 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Register a user account</a:t>
            </a:r>
            <a:endParaRPr lang="ko-KR" alt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604" b="360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3604" b="360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b="96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A6E24D-9F9B-4A07-AB72-B1FFE2187BFB}" type="datetime4">
              <a:rPr lang="en-US" altLang="ko-KR" smtClean="0"/>
              <a:t>October 2, 2023</a:t>
            </a:fld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By clicking on "Requests" below, you can check the status of the tickets you have created.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Click on the name of the ticket you have created below.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You can check the status and </a:t>
            </a:r>
            <a:r>
              <a:rPr lang="en-US" sz="1600" dirty="0" smtClean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information.</a:t>
            </a:r>
            <a:endParaRPr lang="en-US" sz="1600" dirty="0">
              <a:latin typeface="Hyundai Sans Text Office Medium" panose="020B0604040000000000" pitchFamily="34" charset="0"/>
              <a:ea typeface="Hyundai Sans Text Office Medium" panose="020B0604040000000000" pitchFamily="34" charset="0"/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Track ticket status</a:t>
            </a:r>
            <a:endParaRPr lang="ko-KR" alt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604" b="360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3604" b="360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4082" b="408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A6E24D-9F9B-4A07-AB72-B1FFE2187BFB}" type="datetime4">
              <a:rPr lang="en-US" altLang="ko-KR" smtClean="0"/>
              <a:t>October 2, 2023</a:t>
            </a:fld>
            <a:endParaRPr lang="de-D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D317690-C5EB-F34F-B036-C349E52C687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Once the ticket has been resolved, you will receive an email to rate the service. You can choose the options from “Good” or “Bad”.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By clicking the rating link, you can able to add comment as below.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600" dirty="0">
                <a:latin typeface="Hyundai Sans Text Office Medium" panose="020B0604040000000000" pitchFamily="34" charset="0"/>
                <a:ea typeface="Hyundai Sans Text Office Medium" panose="020B0604040000000000" pitchFamily="34" charset="0"/>
              </a:rPr>
              <a:t>Once you click “Update” than the survey has been finished.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Survey the support</a:t>
            </a:r>
            <a:endParaRPr lang="ko-KR" alt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3863" b="38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t="3863" b="38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4082" b="408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831_HYU_PowerPoint">
  <a:themeElements>
    <a:clrScheme name="현대 ppt templates">
      <a:dk1>
        <a:sysClr val="windowText" lastClr="000000"/>
      </a:dk1>
      <a:lt1>
        <a:sysClr val="window" lastClr="FFFFFF"/>
      </a:lt1>
      <a:dk2>
        <a:srgbClr val="002C5F"/>
      </a:dk2>
      <a:lt2>
        <a:srgbClr val="E4DCD3"/>
      </a:lt2>
      <a:accent1>
        <a:srgbClr val="00AAD2"/>
      </a:accent1>
      <a:accent2>
        <a:srgbClr val="E63312"/>
      </a:accent2>
      <a:accent3>
        <a:srgbClr val="C6C1B7"/>
      </a:accent3>
      <a:accent4>
        <a:srgbClr val="AEA99B"/>
      </a:accent4>
      <a:accent5>
        <a:srgbClr val="8D8778"/>
      </a:accent5>
      <a:accent6>
        <a:srgbClr val="4BDDFF"/>
      </a:accent6>
      <a:hlink>
        <a:srgbClr val="87E8FF"/>
      </a:hlink>
      <a:folHlink>
        <a:srgbClr val="C3F4FF"/>
      </a:folHlink>
    </a:clrScheme>
    <a:fontScheme name="ppt_latin extended">
      <a:majorFont>
        <a:latin typeface="Hyundai Sans Head Office Medium"/>
        <a:ea typeface="Hyundai Sans Head Office Medium"/>
        <a:cs typeface=""/>
      </a:majorFont>
      <a:minorFont>
        <a:latin typeface="Hyundai Sans Head Office"/>
        <a:ea typeface="Hyundai Sans Head Offic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tIns="0" rIns="0" bIns="0">
        <a:noAutofit/>
      </a:bodyPr>
      <a:lstStyle>
        <a:defPPr>
          <a:defRPr b="1" dirty="0">
            <a:latin typeface="Hyundai Sans Head"/>
            <a:cs typeface="Hyundai Sans Head"/>
          </a:defRPr>
        </a:defPPr>
      </a:lstStyle>
    </a:spDef>
    <a:lnDef>
      <a:spPr>
        <a:ln w="317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>
        <a:noAutofit/>
      </a:bodyPr>
      <a:lstStyle>
        <a:defPPr>
          <a:spcBef>
            <a:spcPts val="432"/>
          </a:spcBef>
          <a:defRPr b="0" i="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160831_HYU_PowerPoint</Template>
  <TotalTime>40</TotalTime>
  <Words>284</Words>
  <Application>Microsoft Office PowerPoint</Application>
  <PresentationFormat>Custom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Hyundai Sans Head</vt:lpstr>
      <vt:lpstr>HyundaiSans Head KR OTF Medium</vt:lpstr>
      <vt:lpstr>현대산스 Head</vt:lpstr>
      <vt:lpstr>현대산스 Head Medium</vt:lpstr>
      <vt:lpstr>현대산스 Text</vt:lpstr>
      <vt:lpstr>Arial</vt:lpstr>
      <vt:lpstr>Hyundai Sans Head Office</vt:lpstr>
      <vt:lpstr>Hyundai Sans Head Office Medium</vt:lpstr>
      <vt:lpstr>Hyundai Sans Text Office</vt:lpstr>
      <vt:lpstr>Hyundai Sans Text Office Medium</vt:lpstr>
      <vt:lpstr>Wingdings</vt:lpstr>
      <vt:lpstr>160831_HYU_PowerPoint</vt:lpstr>
      <vt:lpstr>HME Ticket System manual</vt:lpstr>
      <vt:lpstr>How to Submit a ticket</vt:lpstr>
      <vt:lpstr>How to Submit a ticket</vt:lpstr>
      <vt:lpstr>How to Register a user account</vt:lpstr>
      <vt:lpstr>How to Register a user account</vt:lpstr>
      <vt:lpstr>How to Track ticket status</vt:lpstr>
      <vt:lpstr>How to Survey the support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부경일</dc:creator>
  <cp:lastModifiedBy>Boo, Kyeong Il</cp:lastModifiedBy>
  <cp:revision>448</cp:revision>
  <cp:lastPrinted>2016-11-17T04:19:33Z</cp:lastPrinted>
  <dcterms:created xsi:type="dcterms:W3CDTF">2016-09-27T00:47:55Z</dcterms:created>
  <dcterms:modified xsi:type="dcterms:W3CDTF">2023-10-02T13:23:21Z</dcterms:modified>
</cp:coreProperties>
</file>