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77" r:id="rId2"/>
  </p:sldMasterIdLst>
  <p:sldIdLst>
    <p:sldId id="267" r:id="rId3"/>
    <p:sldId id="268" r:id="rId4"/>
    <p:sldId id="269" r:id="rId5"/>
    <p:sldId id="272" r:id="rId6"/>
    <p:sldId id="273" r:id="rId7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25" d="100"/>
          <a:sy n="125" d="100"/>
        </p:scale>
        <p:origin x="876" y="-336"/>
      </p:cViewPr>
      <p:guideLst>
        <p:guide orient="horz" pos="2160"/>
        <p:guide pos="312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"/>
          <p:cNvGrpSpPr>
            <a:grpSpLocks/>
          </p:cNvGrpSpPr>
          <p:nvPr userDrawn="1"/>
        </p:nvGrpSpPr>
        <p:grpSpPr bwMode="auto">
          <a:xfrm>
            <a:off x="269875" y="2689225"/>
            <a:ext cx="9363075" cy="230188"/>
            <a:chOff x="329" y="1821"/>
            <a:chExt cx="6071" cy="0"/>
          </a:xfrm>
        </p:grpSpPr>
        <p:sp>
          <p:nvSpPr>
            <p:cNvPr id="3" name="Line 7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4" name="Line 8"/>
            <p:cNvSpPr>
              <a:spLocks noChangeShapeType="1"/>
            </p:cNvSpPr>
            <p:nvPr/>
          </p:nvSpPr>
          <p:spPr bwMode="auto">
            <a:xfrm>
              <a:off x="4926" y="1821"/>
              <a:ext cx="147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27895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3"/>
          <p:cNvSpPr>
            <a:spLocks noGrp="1"/>
          </p:cNvSpPr>
          <p:nvPr>
            <p:ph type="dt" sz="half" idx="2"/>
          </p:nvPr>
        </p:nvSpPr>
        <p:spPr>
          <a:xfrm>
            <a:off x="879490" y="6459243"/>
            <a:ext cx="1293748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fld id="{451BDC0A-773C-4426-B952-B90386873A62}" type="datetime4">
              <a:rPr lang="en-US" smtClean="0"/>
              <a:t>September 8, 2023</a:t>
            </a:fld>
            <a:endParaRPr lang="de-DE" dirty="0"/>
          </a:p>
        </p:txBody>
      </p:sp>
      <p:sp>
        <p:nvSpPr>
          <p:cNvPr id="9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80155" y="6459243"/>
            <a:ext cx="5208166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r>
              <a:rPr lang="de-DE" smtClean="0"/>
              <a:t>Security  Induction Training</a:t>
            </a:r>
            <a:endParaRPr lang="de-DE" dirty="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2506" y="6459243"/>
            <a:ext cx="587163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Hyundai Sans Head Office Medium" panose="020B0604040000000000" pitchFamily="34" charset="0"/>
                <a:ea typeface="Hyundai Sans Head Office Medium" panose="020B0604040000000000" pitchFamily="34" charset="0"/>
                <a:cs typeface="Hyundai Sans Head Office Medium" panose="020B0604040000000000" pitchFamily="34" charset="0"/>
              </a:defRPr>
            </a:lvl1pPr>
          </a:lstStyle>
          <a:p>
            <a:fld id="{DD317690-C5EB-F34F-B036-C349E52C6879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0" name="Textplatzhalt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212523" y="683987"/>
            <a:ext cx="9466465" cy="649515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Hyundai Sans Head Office" panose="020B0504040000000000" pitchFamily="34" charset="0"/>
                <a:ea typeface="Hyundai Sans Head Office" panose="020B0504040000000000" pitchFamily="34" charset="0"/>
              </a:defRPr>
            </a:lvl1pPr>
          </a:lstStyle>
          <a:p>
            <a:pPr lvl="0"/>
            <a:r>
              <a:rPr lang="en-US" dirty="0" smtClean="0"/>
              <a:t>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</a:t>
            </a:r>
            <a:endParaRPr lang="de-DE" dirty="0" smtClean="0"/>
          </a:p>
        </p:txBody>
      </p:sp>
      <p:sp>
        <p:nvSpPr>
          <p:cNvPr id="14" name="Bildplatzhalter 7"/>
          <p:cNvSpPr>
            <a:spLocks noGrp="1"/>
          </p:cNvSpPr>
          <p:nvPr>
            <p:ph type="pic" sz="quarter" idx="14"/>
          </p:nvPr>
        </p:nvSpPr>
        <p:spPr>
          <a:xfrm>
            <a:off x="0" y="1565118"/>
            <a:ext cx="9686707" cy="4540189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650" b="0">
                <a:latin typeface="+mn-lt"/>
              </a:defRPr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de-DE" dirty="0"/>
          </a:p>
        </p:txBody>
      </p:sp>
      <p:sp>
        <p:nvSpPr>
          <p:cNvPr id="17" name="제목 1"/>
          <p:cNvSpPr>
            <a:spLocks noGrp="1"/>
          </p:cNvSpPr>
          <p:nvPr>
            <p:ph type="title" hasCustomPrompt="1"/>
          </p:nvPr>
        </p:nvSpPr>
        <p:spPr>
          <a:xfrm>
            <a:off x="212523" y="164388"/>
            <a:ext cx="9457500" cy="329633"/>
          </a:xfrm>
        </p:spPr>
        <p:txBody>
          <a:bodyPr/>
          <a:lstStyle/>
          <a:p>
            <a:r>
              <a:rPr lang="en-US" altLang="ko-KR" noProof="0" dirty="0" smtClean="0"/>
              <a:t>Sample short headline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14357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Im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Bildplatzhalter 7"/>
          <p:cNvSpPr>
            <a:spLocks noGrp="1"/>
          </p:cNvSpPr>
          <p:nvPr>
            <p:ph type="pic" sz="quarter" idx="14"/>
          </p:nvPr>
        </p:nvSpPr>
        <p:spPr>
          <a:xfrm>
            <a:off x="1" y="1565116"/>
            <a:ext cx="6428018" cy="4540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defRPr sz="650" b="0">
                <a:latin typeface="+mn-lt"/>
              </a:defRPr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de-DE" dirty="0"/>
          </a:p>
        </p:txBody>
      </p:sp>
      <p:sp>
        <p:nvSpPr>
          <p:cNvPr id="11" name="Bildplatzhalter 2"/>
          <p:cNvSpPr>
            <a:spLocks noGrp="1"/>
          </p:cNvSpPr>
          <p:nvPr>
            <p:ph type="pic" sz="quarter" idx="15"/>
          </p:nvPr>
        </p:nvSpPr>
        <p:spPr>
          <a:xfrm>
            <a:off x="6609041" y="1565115"/>
            <a:ext cx="3069947" cy="2169781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650" b="0">
                <a:latin typeface="+mn-lt"/>
              </a:defRPr>
            </a:lvl1pPr>
          </a:lstStyle>
          <a:p>
            <a:r>
              <a:rPr lang="ko-KR" altLang="en-US" dirty="0" smtClean="0"/>
              <a:t>그림을 추가하려면 아이콘을 클릭하십시오</a:t>
            </a:r>
            <a:endParaRPr lang="de-DE" dirty="0"/>
          </a:p>
        </p:txBody>
      </p:sp>
      <p:sp>
        <p:nvSpPr>
          <p:cNvPr id="12" name="Bildplatzhalter 2"/>
          <p:cNvSpPr>
            <a:spLocks noGrp="1"/>
          </p:cNvSpPr>
          <p:nvPr>
            <p:ph type="pic" sz="quarter" idx="16"/>
          </p:nvPr>
        </p:nvSpPr>
        <p:spPr>
          <a:xfrm>
            <a:off x="6609041" y="3935526"/>
            <a:ext cx="3069947" cy="2169781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650" b="0">
                <a:latin typeface="+mn-lt"/>
              </a:defRPr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de-DE" dirty="0"/>
          </a:p>
        </p:txBody>
      </p:sp>
      <p:sp>
        <p:nvSpPr>
          <p:cNvPr id="13" name="Datumsplatzhalter 3"/>
          <p:cNvSpPr>
            <a:spLocks noGrp="1"/>
          </p:cNvSpPr>
          <p:nvPr>
            <p:ph type="dt" sz="half" idx="2"/>
          </p:nvPr>
        </p:nvSpPr>
        <p:spPr>
          <a:xfrm>
            <a:off x="879490" y="6459243"/>
            <a:ext cx="1293748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fld id="{7F2882EB-C721-4A6D-9293-18D31C3E65C3}" type="datetime4">
              <a:rPr lang="en-US" smtClean="0"/>
              <a:t>September 8, 2023</a:t>
            </a:fld>
            <a:endParaRPr lang="de-DE" dirty="0"/>
          </a:p>
        </p:txBody>
      </p:sp>
      <p:sp>
        <p:nvSpPr>
          <p:cNvPr id="16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80155" y="6459243"/>
            <a:ext cx="5208166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r>
              <a:rPr lang="de-DE" smtClean="0"/>
              <a:t>Security  Induction Training</a:t>
            </a:r>
            <a:endParaRPr lang="de-DE" dirty="0"/>
          </a:p>
        </p:txBody>
      </p:sp>
      <p:sp>
        <p:nvSpPr>
          <p:cNvPr id="1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2506" y="6459243"/>
            <a:ext cx="587163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Hyundai Sans Head Office Medium" panose="020B0604040000000000" pitchFamily="34" charset="0"/>
                <a:ea typeface="Hyundai Sans Head Office Medium" panose="020B0604040000000000" pitchFamily="34" charset="0"/>
                <a:cs typeface="Hyundai Sans Head Office Medium" panose="020B0604040000000000" pitchFamily="34" charset="0"/>
              </a:defRPr>
            </a:lvl1pPr>
          </a:lstStyle>
          <a:p>
            <a:fld id="{DD317690-C5EB-F34F-B036-C349E52C6879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8" name="제목 1"/>
          <p:cNvSpPr>
            <a:spLocks noGrp="1"/>
          </p:cNvSpPr>
          <p:nvPr>
            <p:ph type="title" hasCustomPrompt="1"/>
          </p:nvPr>
        </p:nvSpPr>
        <p:spPr>
          <a:xfrm>
            <a:off x="212523" y="164388"/>
            <a:ext cx="9457500" cy="329633"/>
          </a:xfrm>
        </p:spPr>
        <p:txBody>
          <a:bodyPr/>
          <a:lstStyle/>
          <a:p>
            <a:r>
              <a:rPr lang="en-US" altLang="ko-KR" noProof="0" dirty="0" smtClean="0"/>
              <a:t>Sample short headline</a:t>
            </a:r>
            <a:endParaRPr lang="ko-KR" altLang="en-US" dirty="0"/>
          </a:p>
        </p:txBody>
      </p:sp>
      <p:sp>
        <p:nvSpPr>
          <p:cNvPr id="19" name="Textplatzhalt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212523" y="683987"/>
            <a:ext cx="9466465" cy="649515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Hyundai Sans Head Office" panose="020B0504040000000000" pitchFamily="34" charset="0"/>
                <a:ea typeface="Hyundai Sans Head Office" panose="020B0504040000000000" pitchFamily="34" charset="0"/>
              </a:defRPr>
            </a:lvl1pPr>
          </a:lstStyle>
          <a:p>
            <a:pPr lvl="0"/>
            <a:r>
              <a:rPr lang="en-US" dirty="0" smtClean="0"/>
              <a:t>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733174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Image1_Text_14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Inhaltsplatzhalter 2"/>
          <p:cNvSpPr>
            <a:spLocks noGrp="1"/>
          </p:cNvSpPr>
          <p:nvPr>
            <p:ph idx="18" hasCustomPrompt="1"/>
          </p:nvPr>
        </p:nvSpPr>
        <p:spPr>
          <a:xfrm>
            <a:off x="6605543" y="1559358"/>
            <a:ext cx="3073601" cy="1601457"/>
          </a:xfrm>
          <a:prstGeom prst="rect">
            <a:avLst/>
          </a:prstGeom>
        </p:spPr>
        <p:txBody>
          <a:bodyPr/>
          <a:lstStyle>
            <a:lvl1pPr marL="0" marR="0" indent="0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latin typeface="+mj-lt"/>
              </a:defRPr>
            </a:lvl1pPr>
            <a:lvl2pPr marL="241111" indent="-241111">
              <a:buFont typeface="Arial"/>
              <a:buChar char="•"/>
              <a:defRPr sz="1733"/>
            </a:lvl2pPr>
            <a:lvl3pPr marL="241111" indent="-241111">
              <a:buFont typeface="Arial" panose="020B0604020202020204" pitchFamily="34" charset="0"/>
              <a:buChar char="•"/>
              <a:defRPr sz="1733"/>
            </a:lvl3pPr>
            <a:lvl4pPr marL="241111" indent="-241111">
              <a:buFont typeface="Arial"/>
              <a:buChar char="•"/>
              <a:defRPr sz="1733"/>
            </a:lvl4pPr>
            <a:lvl5pPr marL="241111" indent="-241111">
              <a:buFont typeface="Arial"/>
              <a:buChar char="•"/>
              <a:defRPr sz="1517"/>
            </a:lvl5pPr>
          </a:lstStyle>
          <a:p>
            <a:pPr marL="0" marR="0" lvl="0" indent="0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Subheading option: 16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</p:txBody>
      </p:sp>
      <p:sp>
        <p:nvSpPr>
          <p:cNvPr id="34" name="Inhaltsplatzhalter 2"/>
          <p:cNvSpPr>
            <a:spLocks noGrp="1"/>
          </p:cNvSpPr>
          <p:nvPr>
            <p:ph idx="19" hasCustomPrompt="1"/>
          </p:nvPr>
        </p:nvSpPr>
        <p:spPr>
          <a:xfrm>
            <a:off x="6605544" y="3278031"/>
            <a:ext cx="3073601" cy="1441312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42069" rtl="0" eaLnBrk="1" fontAlgn="auto" latinLnBrk="0" hangingPunct="1">
              <a:lnSpc>
                <a:spcPct val="100000"/>
              </a:lnSpc>
              <a:spcBef>
                <a:spcPts val="28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/>
            </a:lvl1pPr>
            <a:lvl2pPr marL="149551" indent="-149551">
              <a:spcBef>
                <a:spcPts val="285"/>
              </a:spcBef>
              <a:buFont typeface="Arial"/>
              <a:buChar char="•"/>
              <a:defRPr sz="1300"/>
            </a:lvl2pPr>
            <a:lvl3pPr marL="149551" indent="-149551">
              <a:spcBef>
                <a:spcPts val="285"/>
              </a:spcBef>
              <a:buFont typeface="Arial" panose="020B0604020202020204" pitchFamily="34" charset="0"/>
              <a:buChar char="•"/>
              <a:defRPr sz="1300"/>
            </a:lvl3pPr>
            <a:lvl4pPr marL="149551" indent="-149551">
              <a:spcBef>
                <a:spcPts val="285"/>
              </a:spcBef>
              <a:buFont typeface="Arial"/>
              <a:buChar char="•"/>
              <a:defRPr sz="1300"/>
            </a:lvl4pPr>
            <a:lvl5pPr marL="149551" indent="-149551">
              <a:spcBef>
                <a:spcPts val="285"/>
              </a:spcBef>
              <a:buFont typeface="Arial"/>
              <a:buChar char="•"/>
              <a:defRPr sz="1300"/>
            </a:lvl5pPr>
          </a:lstStyle>
          <a:p>
            <a:pPr marL="170561" marR="0" lvl="0" indent="-170561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Subheading option: 12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35" name="Inhaltsplatzhalter 2"/>
          <p:cNvSpPr>
            <a:spLocks noGrp="1"/>
          </p:cNvSpPr>
          <p:nvPr>
            <p:ph idx="20" hasCustomPrompt="1"/>
          </p:nvPr>
        </p:nvSpPr>
        <p:spPr>
          <a:xfrm>
            <a:off x="6605544" y="4833447"/>
            <a:ext cx="3073601" cy="1281167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42069" rtl="0" eaLnBrk="1" fontAlgn="auto" latinLnBrk="0" hangingPunct="1">
              <a:lnSpc>
                <a:spcPct val="100000"/>
              </a:lnSpc>
              <a:spcBef>
                <a:spcPts val="28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83"/>
            </a:lvl1pPr>
            <a:lvl2pPr marL="149551" indent="-149551">
              <a:spcBef>
                <a:spcPts val="285"/>
              </a:spcBef>
              <a:buFont typeface="Arial"/>
              <a:buChar char="•"/>
              <a:defRPr sz="1083"/>
            </a:lvl2pPr>
            <a:lvl3pPr marL="149551" indent="-149551">
              <a:spcBef>
                <a:spcPts val="285"/>
              </a:spcBef>
              <a:buFont typeface="Arial" panose="020B0604020202020204" pitchFamily="34" charset="0"/>
              <a:buChar char="•"/>
              <a:defRPr sz="1083"/>
            </a:lvl3pPr>
            <a:lvl4pPr marL="149551" indent="-149551">
              <a:spcBef>
                <a:spcPts val="285"/>
              </a:spcBef>
              <a:buFont typeface="Arial"/>
              <a:buChar char="•"/>
              <a:defRPr sz="1083"/>
            </a:lvl4pPr>
            <a:lvl5pPr marL="149551" indent="-149551">
              <a:spcBef>
                <a:spcPts val="285"/>
              </a:spcBef>
              <a:buFont typeface="Arial"/>
              <a:buChar char="•"/>
              <a:defRPr sz="1083"/>
            </a:lvl5pPr>
          </a:lstStyle>
          <a:p>
            <a:pPr marL="170561" marR="0" lvl="0" indent="-170561" algn="l" defTabSz="442069" rtl="0" eaLnBrk="1" fontAlgn="auto" latinLnBrk="0" hangingPunct="1">
              <a:lnSpc>
                <a:spcPct val="100000"/>
              </a:lnSpc>
              <a:spcBef>
                <a:spcPts val="3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Subheading option: 10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32" name="Bildplatzhalter 7"/>
          <p:cNvSpPr>
            <a:spLocks noGrp="1"/>
          </p:cNvSpPr>
          <p:nvPr>
            <p:ph type="pic" sz="quarter" idx="14"/>
          </p:nvPr>
        </p:nvSpPr>
        <p:spPr>
          <a:xfrm>
            <a:off x="1" y="1565116"/>
            <a:ext cx="6428018" cy="4540800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>
              <a:defRPr sz="650" b="0">
                <a:latin typeface="+mn-lt"/>
              </a:defRPr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de-DE" dirty="0"/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2"/>
          </p:nvPr>
        </p:nvSpPr>
        <p:spPr>
          <a:xfrm>
            <a:off x="879490" y="6459243"/>
            <a:ext cx="1293748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fld id="{7FF94F20-AAC5-4C96-9B4F-18D4B44ECF05}" type="datetime4">
              <a:rPr lang="en-US" smtClean="0"/>
              <a:t>September 8, 2023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80155" y="6459243"/>
            <a:ext cx="5208166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r>
              <a:rPr lang="de-DE" smtClean="0"/>
              <a:t>Security  Induction Training</a:t>
            </a:r>
            <a:endParaRPr lang="de-DE" dirty="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2506" y="6459243"/>
            <a:ext cx="587163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Hyundai Sans Head Office Medium" panose="020B0604040000000000" pitchFamily="34" charset="0"/>
                <a:ea typeface="Hyundai Sans Head Office Medium" panose="020B0604040000000000" pitchFamily="34" charset="0"/>
                <a:cs typeface="Hyundai Sans Head Office Medium" panose="020B0604040000000000" pitchFamily="34" charset="0"/>
              </a:defRPr>
            </a:lvl1pPr>
          </a:lstStyle>
          <a:p>
            <a:fld id="{DD317690-C5EB-F34F-B036-C349E52C6879}" type="slidenum">
              <a:rPr lang="de-DE" smtClean="0"/>
              <a:pPr/>
              <a:t>‹#›</a:t>
            </a:fld>
            <a:r>
              <a:rPr lang="de-DE" dirty="0" smtClean="0"/>
              <a:t> / 30</a:t>
            </a:r>
            <a:endParaRPr lang="de-DE" dirty="0"/>
          </a:p>
        </p:txBody>
      </p:sp>
      <p:sp>
        <p:nvSpPr>
          <p:cNvPr id="14" name="제목 1"/>
          <p:cNvSpPr>
            <a:spLocks noGrp="1"/>
          </p:cNvSpPr>
          <p:nvPr>
            <p:ph type="title" hasCustomPrompt="1"/>
          </p:nvPr>
        </p:nvSpPr>
        <p:spPr>
          <a:xfrm>
            <a:off x="212523" y="164388"/>
            <a:ext cx="9457500" cy="329633"/>
          </a:xfrm>
        </p:spPr>
        <p:txBody>
          <a:bodyPr/>
          <a:lstStyle/>
          <a:p>
            <a:r>
              <a:rPr lang="en-US" altLang="ko-KR" noProof="0" dirty="0" smtClean="0"/>
              <a:t>Sample short headline</a:t>
            </a:r>
            <a:endParaRPr lang="ko-KR" altLang="en-US" dirty="0"/>
          </a:p>
        </p:txBody>
      </p:sp>
      <p:sp>
        <p:nvSpPr>
          <p:cNvPr id="15" name="Textplatzhalter 19"/>
          <p:cNvSpPr>
            <a:spLocks noGrp="1"/>
          </p:cNvSpPr>
          <p:nvPr>
            <p:ph type="body" sz="quarter" idx="21" hasCustomPrompt="1"/>
          </p:nvPr>
        </p:nvSpPr>
        <p:spPr>
          <a:xfrm>
            <a:off x="212523" y="683987"/>
            <a:ext cx="9466465" cy="649515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Hyundai Sans Head Office" panose="020B0504040000000000" pitchFamily="34" charset="0"/>
                <a:ea typeface="Hyundai Sans Head Office" panose="020B0504040000000000" pitchFamily="34" charset="0"/>
              </a:defRPr>
            </a:lvl1pPr>
          </a:lstStyle>
          <a:p>
            <a:pPr lvl="0"/>
            <a:r>
              <a:rPr lang="en-US" dirty="0" smtClean="0"/>
              <a:t>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213862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_Images_3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7"/>
          <p:cNvSpPr>
            <a:spLocks noGrp="1"/>
          </p:cNvSpPr>
          <p:nvPr>
            <p:ph type="pic" sz="quarter" idx="14"/>
          </p:nvPr>
        </p:nvSpPr>
        <p:spPr>
          <a:xfrm>
            <a:off x="1" y="1565116"/>
            <a:ext cx="4189255" cy="45408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650" b="0">
                <a:latin typeface="+mn-lt"/>
              </a:defRPr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de-DE" dirty="0"/>
          </a:p>
        </p:txBody>
      </p:sp>
      <p:sp>
        <p:nvSpPr>
          <p:cNvPr id="15" name="Inhaltsplatzhalter 2"/>
          <p:cNvSpPr>
            <a:spLocks noGrp="1"/>
          </p:cNvSpPr>
          <p:nvPr>
            <p:ph idx="18" hasCustomPrompt="1"/>
          </p:nvPr>
        </p:nvSpPr>
        <p:spPr>
          <a:xfrm>
            <a:off x="4359666" y="1559358"/>
            <a:ext cx="5310357" cy="1601457"/>
          </a:xfrm>
          <a:prstGeom prst="rect">
            <a:avLst/>
          </a:prstGeom>
        </p:spPr>
        <p:txBody>
          <a:bodyPr/>
          <a:lstStyle>
            <a:lvl1pPr marL="0" marR="0" indent="0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  <a:lvl2pPr marL="241111" indent="-241111">
              <a:buFont typeface="Arial"/>
              <a:buChar char="•"/>
              <a:defRPr sz="1733"/>
            </a:lvl2pPr>
            <a:lvl3pPr marL="241111" indent="-241111">
              <a:buFont typeface="Arial" panose="020B0604020202020204" pitchFamily="34" charset="0"/>
              <a:buChar char="•"/>
              <a:defRPr sz="1733"/>
            </a:lvl3pPr>
            <a:lvl4pPr marL="241111" indent="-241111">
              <a:buFont typeface="Arial"/>
              <a:buChar char="•"/>
              <a:defRPr sz="1733"/>
            </a:lvl4pPr>
            <a:lvl5pPr marL="241111" indent="-241111">
              <a:buFont typeface="Arial"/>
              <a:buChar char="•"/>
              <a:defRPr sz="1517"/>
            </a:lvl5pPr>
          </a:lstStyle>
          <a:p>
            <a:pPr marL="0" marR="0" lvl="0" indent="0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noProof="0" dirty="0" smtClean="0"/>
              <a:t>Subheading option: 16 </a:t>
            </a:r>
            <a:r>
              <a:rPr lang="en-US" altLang="ko-KR" noProof="0" dirty="0" err="1" smtClean="0"/>
              <a:t>pt</a:t>
            </a:r>
            <a:endParaRPr lang="en-US" altLang="ko-KR" noProof="0" dirty="0" smtClean="0"/>
          </a:p>
          <a:p>
            <a:pPr lvl="1"/>
            <a:r>
              <a:rPr lang="en-US" altLang="ko-KR" noProof="0" dirty="0" err="1" smtClean="0"/>
              <a:t>Zweite</a:t>
            </a:r>
            <a:r>
              <a:rPr lang="en-US" altLang="ko-KR" noProof="0" dirty="0" smtClean="0"/>
              <a:t> </a:t>
            </a:r>
            <a:r>
              <a:rPr lang="en-US" altLang="ko-KR" noProof="0" dirty="0" err="1" smtClean="0"/>
              <a:t>Ebene</a:t>
            </a:r>
            <a:endParaRPr lang="en-US" altLang="ko-KR" noProof="0" dirty="0" smtClean="0"/>
          </a:p>
          <a:p>
            <a:pPr lvl="2"/>
            <a:r>
              <a:rPr lang="en-US" altLang="ko-KR" noProof="0" dirty="0" err="1" smtClean="0"/>
              <a:t>Dritte</a:t>
            </a:r>
            <a:r>
              <a:rPr lang="en-US" altLang="ko-KR" noProof="0" dirty="0" smtClean="0"/>
              <a:t> </a:t>
            </a:r>
            <a:r>
              <a:rPr lang="en-US" altLang="ko-KR" noProof="0" dirty="0" err="1" smtClean="0"/>
              <a:t>Ebene</a:t>
            </a:r>
            <a:endParaRPr lang="en-US" altLang="ko-KR" noProof="0" dirty="0" smtClean="0"/>
          </a:p>
          <a:p>
            <a:pPr lvl="3"/>
            <a:r>
              <a:rPr lang="en-US" altLang="ko-KR" noProof="0" dirty="0" err="1" smtClean="0"/>
              <a:t>Vierte</a:t>
            </a:r>
            <a:r>
              <a:rPr lang="en-US" altLang="ko-KR" noProof="0" dirty="0" smtClean="0"/>
              <a:t> </a:t>
            </a:r>
            <a:r>
              <a:rPr lang="en-US" altLang="ko-KR" noProof="0" dirty="0" err="1" smtClean="0"/>
              <a:t>Ebene</a:t>
            </a:r>
            <a:endParaRPr lang="en-US" altLang="ko-KR" noProof="0" dirty="0"/>
          </a:p>
        </p:txBody>
      </p:sp>
      <p:sp>
        <p:nvSpPr>
          <p:cNvPr id="16" name="Inhaltsplatzhalter 2"/>
          <p:cNvSpPr>
            <a:spLocks noGrp="1"/>
          </p:cNvSpPr>
          <p:nvPr>
            <p:ph idx="27" hasCustomPrompt="1"/>
          </p:nvPr>
        </p:nvSpPr>
        <p:spPr>
          <a:xfrm>
            <a:off x="4359666" y="3278031"/>
            <a:ext cx="5310357" cy="1441312"/>
          </a:xfrm>
          <a:prstGeom prst="rect">
            <a:avLst/>
          </a:prstGeom>
        </p:spPr>
        <p:txBody>
          <a:bodyPr>
            <a:normAutofit/>
          </a:bodyPr>
          <a:lstStyle>
            <a:lvl1pPr marL="170561" marR="0" indent="-170561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/>
            </a:lvl1pPr>
            <a:lvl2pPr marL="149551" indent="-149551">
              <a:spcBef>
                <a:spcPts val="285"/>
              </a:spcBef>
              <a:buFont typeface="Arial"/>
              <a:buChar char="•"/>
              <a:defRPr sz="1300"/>
            </a:lvl2pPr>
            <a:lvl3pPr marL="149551" indent="-149551">
              <a:spcBef>
                <a:spcPts val="285"/>
              </a:spcBef>
              <a:buFont typeface="Arial" panose="020B0604020202020204" pitchFamily="34" charset="0"/>
              <a:buChar char="•"/>
              <a:defRPr sz="1300"/>
            </a:lvl3pPr>
            <a:lvl4pPr marL="149551" indent="-149551">
              <a:spcBef>
                <a:spcPts val="285"/>
              </a:spcBef>
              <a:buFont typeface="Arial"/>
              <a:buChar char="•"/>
              <a:defRPr sz="1300"/>
            </a:lvl4pPr>
            <a:lvl5pPr marL="149551" indent="-149551">
              <a:spcBef>
                <a:spcPts val="285"/>
              </a:spcBef>
              <a:buFont typeface="Arial"/>
              <a:buChar char="•"/>
              <a:defRPr sz="1300"/>
            </a:lvl5pPr>
          </a:lstStyle>
          <a:p>
            <a:pPr marL="170561" marR="0" lvl="0" indent="-170561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noProof="0" dirty="0" smtClean="0"/>
              <a:t>Subheading option: 12 </a:t>
            </a:r>
            <a:r>
              <a:rPr lang="en-US" altLang="ko-KR" noProof="0" dirty="0" err="1" smtClean="0"/>
              <a:t>pt</a:t>
            </a:r>
            <a:endParaRPr lang="en-US" altLang="ko-KR" noProof="0" dirty="0" smtClean="0"/>
          </a:p>
          <a:p>
            <a:pPr lvl="1"/>
            <a:r>
              <a:rPr lang="en-US" altLang="ko-KR" noProof="0" dirty="0" err="1" smtClean="0"/>
              <a:t>Zweite</a:t>
            </a:r>
            <a:r>
              <a:rPr lang="en-US" altLang="ko-KR" noProof="0" dirty="0" smtClean="0"/>
              <a:t> </a:t>
            </a:r>
            <a:r>
              <a:rPr lang="en-US" altLang="ko-KR" noProof="0" dirty="0" err="1" smtClean="0"/>
              <a:t>Ebene</a:t>
            </a:r>
            <a:endParaRPr lang="en-US" altLang="ko-KR" noProof="0" dirty="0" smtClean="0"/>
          </a:p>
          <a:p>
            <a:pPr lvl="2"/>
            <a:r>
              <a:rPr lang="en-US" altLang="ko-KR" noProof="0" dirty="0" err="1" smtClean="0"/>
              <a:t>Dritte</a:t>
            </a:r>
            <a:r>
              <a:rPr lang="en-US" altLang="ko-KR" noProof="0" dirty="0" smtClean="0"/>
              <a:t> </a:t>
            </a:r>
            <a:r>
              <a:rPr lang="en-US" altLang="ko-KR" noProof="0" dirty="0" err="1" smtClean="0"/>
              <a:t>Ebene</a:t>
            </a:r>
            <a:endParaRPr lang="en-US" altLang="ko-KR" noProof="0" dirty="0" smtClean="0"/>
          </a:p>
          <a:p>
            <a:pPr lvl="3"/>
            <a:r>
              <a:rPr lang="en-US" altLang="ko-KR" noProof="0" dirty="0" err="1" smtClean="0"/>
              <a:t>Vierte</a:t>
            </a:r>
            <a:r>
              <a:rPr lang="en-US" altLang="ko-KR" noProof="0" dirty="0" smtClean="0"/>
              <a:t> </a:t>
            </a:r>
            <a:r>
              <a:rPr lang="en-US" altLang="ko-KR" noProof="0" dirty="0" err="1" smtClean="0"/>
              <a:t>Ebene</a:t>
            </a:r>
            <a:endParaRPr lang="en-US" altLang="ko-KR" noProof="0" dirty="0" smtClean="0"/>
          </a:p>
          <a:p>
            <a:pPr lvl="4"/>
            <a:r>
              <a:rPr lang="en-US" altLang="ko-KR" noProof="0" dirty="0" err="1" smtClean="0"/>
              <a:t>Fünfte</a:t>
            </a:r>
            <a:r>
              <a:rPr lang="en-US" altLang="ko-KR" noProof="0" dirty="0" smtClean="0"/>
              <a:t> </a:t>
            </a:r>
            <a:r>
              <a:rPr lang="en-US" altLang="ko-KR" noProof="0" dirty="0" err="1" smtClean="0"/>
              <a:t>Ebene</a:t>
            </a:r>
            <a:endParaRPr lang="en-US" altLang="ko-KR" noProof="0" dirty="0"/>
          </a:p>
        </p:txBody>
      </p:sp>
      <p:sp>
        <p:nvSpPr>
          <p:cNvPr id="17" name="Inhaltsplatzhalter 2"/>
          <p:cNvSpPr>
            <a:spLocks noGrp="1"/>
          </p:cNvSpPr>
          <p:nvPr>
            <p:ph idx="20" hasCustomPrompt="1"/>
          </p:nvPr>
        </p:nvSpPr>
        <p:spPr>
          <a:xfrm>
            <a:off x="4359666" y="4833447"/>
            <a:ext cx="5310357" cy="1281167"/>
          </a:xfrm>
          <a:prstGeom prst="rect">
            <a:avLst/>
          </a:prstGeom>
        </p:spPr>
        <p:txBody>
          <a:bodyPr>
            <a:normAutofit/>
          </a:bodyPr>
          <a:lstStyle>
            <a:lvl1pPr marL="170561" marR="0" indent="-170561" algn="l" defTabSz="442069" rtl="0" eaLnBrk="1" fontAlgn="auto" latinLnBrk="0" hangingPunct="1">
              <a:lnSpc>
                <a:spcPct val="100000"/>
              </a:lnSpc>
              <a:spcBef>
                <a:spcPts val="32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83"/>
            </a:lvl1pPr>
            <a:lvl2pPr marL="149551" indent="-149551">
              <a:spcBef>
                <a:spcPts val="285"/>
              </a:spcBef>
              <a:buFont typeface="Arial"/>
              <a:buChar char="•"/>
              <a:defRPr sz="1083"/>
            </a:lvl2pPr>
            <a:lvl3pPr marL="149551" indent="-149551">
              <a:spcBef>
                <a:spcPts val="285"/>
              </a:spcBef>
              <a:buFont typeface="Arial" panose="020B0604020202020204" pitchFamily="34" charset="0"/>
              <a:buChar char="•"/>
              <a:defRPr sz="1083"/>
            </a:lvl3pPr>
            <a:lvl4pPr marL="149551" indent="-149551">
              <a:spcBef>
                <a:spcPts val="285"/>
              </a:spcBef>
              <a:buFont typeface="Arial"/>
              <a:buChar char="•"/>
              <a:defRPr sz="1083"/>
            </a:lvl4pPr>
            <a:lvl5pPr marL="149551" indent="-149551">
              <a:spcBef>
                <a:spcPts val="285"/>
              </a:spcBef>
              <a:buFont typeface="Arial"/>
              <a:buChar char="•"/>
              <a:defRPr sz="1083"/>
            </a:lvl5pPr>
          </a:lstStyle>
          <a:p>
            <a:pPr marL="170561" marR="0" lvl="0" indent="-170561" algn="l" defTabSz="442069" rtl="0" eaLnBrk="1" fontAlgn="auto" latinLnBrk="0" hangingPunct="1">
              <a:lnSpc>
                <a:spcPct val="100000"/>
              </a:lnSpc>
              <a:spcBef>
                <a:spcPts val="3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noProof="0" dirty="0" smtClean="0"/>
              <a:t>Subheading option: 10 </a:t>
            </a:r>
            <a:r>
              <a:rPr lang="en-US" altLang="ko-KR" noProof="0" dirty="0" err="1" smtClean="0"/>
              <a:t>pt</a:t>
            </a:r>
            <a:endParaRPr lang="en-US" altLang="ko-KR" noProof="0" dirty="0" smtClean="0"/>
          </a:p>
          <a:p>
            <a:pPr lvl="1"/>
            <a:r>
              <a:rPr lang="en-US" altLang="ko-KR" noProof="0" dirty="0" err="1" smtClean="0"/>
              <a:t>Zweite</a:t>
            </a:r>
            <a:r>
              <a:rPr lang="en-US" altLang="ko-KR" noProof="0" dirty="0" smtClean="0"/>
              <a:t> </a:t>
            </a:r>
            <a:r>
              <a:rPr lang="en-US" altLang="ko-KR" noProof="0" dirty="0" err="1" smtClean="0"/>
              <a:t>Ebene</a:t>
            </a:r>
            <a:endParaRPr lang="en-US" altLang="ko-KR" noProof="0" dirty="0" smtClean="0"/>
          </a:p>
          <a:p>
            <a:pPr lvl="2"/>
            <a:r>
              <a:rPr lang="en-US" altLang="ko-KR" noProof="0" dirty="0" err="1" smtClean="0"/>
              <a:t>Dritte</a:t>
            </a:r>
            <a:r>
              <a:rPr lang="en-US" altLang="ko-KR" noProof="0" dirty="0" smtClean="0"/>
              <a:t> </a:t>
            </a:r>
            <a:r>
              <a:rPr lang="en-US" altLang="ko-KR" noProof="0" dirty="0" err="1" smtClean="0"/>
              <a:t>Ebene</a:t>
            </a:r>
            <a:endParaRPr lang="en-US" altLang="ko-KR" noProof="0" dirty="0" smtClean="0"/>
          </a:p>
          <a:p>
            <a:pPr lvl="3"/>
            <a:r>
              <a:rPr lang="en-US" altLang="ko-KR" noProof="0" dirty="0" err="1" smtClean="0"/>
              <a:t>Vierte</a:t>
            </a:r>
            <a:r>
              <a:rPr lang="en-US" altLang="ko-KR" noProof="0" dirty="0" smtClean="0"/>
              <a:t> </a:t>
            </a:r>
            <a:r>
              <a:rPr lang="en-US" altLang="ko-KR" noProof="0" dirty="0" err="1" smtClean="0"/>
              <a:t>Ebene</a:t>
            </a:r>
            <a:endParaRPr lang="en-US" altLang="ko-KR" noProof="0" dirty="0" smtClean="0"/>
          </a:p>
          <a:p>
            <a:pPr lvl="4"/>
            <a:r>
              <a:rPr lang="en-US" altLang="ko-KR" noProof="0" dirty="0" err="1" smtClean="0"/>
              <a:t>Fünfte</a:t>
            </a:r>
            <a:r>
              <a:rPr lang="en-US" altLang="ko-KR" noProof="0" dirty="0" smtClean="0"/>
              <a:t> </a:t>
            </a:r>
            <a:r>
              <a:rPr lang="en-US" altLang="ko-KR" noProof="0" dirty="0" err="1" smtClean="0"/>
              <a:t>Ebene</a:t>
            </a:r>
            <a:endParaRPr lang="en-US" altLang="ko-KR" noProof="0" dirty="0"/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2"/>
          </p:nvPr>
        </p:nvSpPr>
        <p:spPr>
          <a:xfrm>
            <a:off x="879490" y="6459243"/>
            <a:ext cx="1293748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fld id="{3AA50C77-279C-4F94-939E-9875CE8E555D}" type="datetime4">
              <a:rPr lang="en-US" smtClean="0"/>
              <a:t>September 8, 2023</a:t>
            </a:fld>
            <a:endParaRPr lang="de-DE" dirty="0"/>
          </a:p>
        </p:txBody>
      </p:sp>
      <p:sp>
        <p:nvSpPr>
          <p:cNvPr id="1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80155" y="6459243"/>
            <a:ext cx="5208166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r>
              <a:rPr lang="de-DE" smtClean="0"/>
              <a:t>Security  Induction Training</a:t>
            </a:r>
            <a:endParaRPr lang="de-DE" dirty="0"/>
          </a:p>
        </p:txBody>
      </p:sp>
      <p:sp>
        <p:nvSpPr>
          <p:cNvPr id="1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2506" y="6459243"/>
            <a:ext cx="587163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Hyundai Sans Head Office Medium" panose="020B0604040000000000" pitchFamily="34" charset="0"/>
                <a:ea typeface="Hyundai Sans Head Office Medium" panose="020B0604040000000000" pitchFamily="34" charset="0"/>
                <a:cs typeface="Hyundai Sans Head Office Medium" panose="020B0604040000000000" pitchFamily="34" charset="0"/>
              </a:defRPr>
            </a:lvl1pPr>
          </a:lstStyle>
          <a:p>
            <a:fld id="{DD317690-C5EB-F34F-B036-C349E52C6879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18" name="제목 1"/>
          <p:cNvSpPr>
            <a:spLocks noGrp="1"/>
          </p:cNvSpPr>
          <p:nvPr>
            <p:ph type="title" hasCustomPrompt="1"/>
          </p:nvPr>
        </p:nvSpPr>
        <p:spPr>
          <a:xfrm>
            <a:off x="212523" y="164388"/>
            <a:ext cx="9457500" cy="329633"/>
          </a:xfrm>
        </p:spPr>
        <p:txBody>
          <a:bodyPr/>
          <a:lstStyle/>
          <a:p>
            <a:r>
              <a:rPr lang="en-US" altLang="ko-KR" noProof="0" dirty="0" smtClean="0"/>
              <a:t>Sample short headline</a:t>
            </a:r>
            <a:endParaRPr lang="ko-KR" altLang="en-US" dirty="0"/>
          </a:p>
        </p:txBody>
      </p:sp>
      <p:sp>
        <p:nvSpPr>
          <p:cNvPr id="19" name="Textplatzhalt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212523" y="683987"/>
            <a:ext cx="9466465" cy="649515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Hyundai Sans Head Office" panose="020B0504040000000000" pitchFamily="34" charset="0"/>
                <a:ea typeface="Hyundai Sans Head Office" panose="020B0504040000000000" pitchFamily="34" charset="0"/>
              </a:defRPr>
            </a:lvl1pPr>
          </a:lstStyle>
          <a:p>
            <a:pPr lvl="0"/>
            <a:r>
              <a:rPr lang="en-US" dirty="0" smtClean="0"/>
              <a:t>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37698397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_Images_3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Bildplatzhalter 7"/>
          <p:cNvSpPr>
            <a:spLocks noGrp="1"/>
          </p:cNvSpPr>
          <p:nvPr>
            <p:ph type="pic" sz="quarter" idx="14"/>
          </p:nvPr>
        </p:nvSpPr>
        <p:spPr>
          <a:xfrm>
            <a:off x="212523" y="1565116"/>
            <a:ext cx="3042000" cy="1959101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650" b="0">
                <a:latin typeface="+mn-lt"/>
              </a:defRPr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de-DE" dirty="0"/>
          </a:p>
        </p:txBody>
      </p:sp>
      <p:sp>
        <p:nvSpPr>
          <p:cNvPr id="15" name="Textplatzhalter 8"/>
          <p:cNvSpPr>
            <a:spLocks noGrp="1"/>
          </p:cNvSpPr>
          <p:nvPr>
            <p:ph type="body" sz="quarter" idx="17" hasCustomPrompt="1"/>
          </p:nvPr>
        </p:nvSpPr>
        <p:spPr>
          <a:xfrm>
            <a:off x="212522" y="3686959"/>
            <a:ext cx="3042000" cy="242397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300"/>
            </a:lvl1pPr>
            <a:lvl2pPr marL="149551" indent="-149551">
              <a:defRPr sz="1300"/>
            </a:lvl2pPr>
            <a:lvl3pPr marL="149551" indent="-149551">
              <a:defRPr sz="1300"/>
            </a:lvl3pPr>
            <a:lvl4pPr marL="149551" indent="-149551">
              <a:defRPr sz="1300"/>
            </a:lvl4pPr>
            <a:lvl5pPr marL="149551" indent="-149551">
              <a:defRPr sz="1300"/>
            </a:lvl5pPr>
          </a:lstStyle>
          <a:p>
            <a:pPr lvl="0"/>
            <a:r>
              <a:rPr lang="en-US" noProof="0" dirty="0" smtClean="0"/>
              <a:t>Subheading</a:t>
            </a:r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16" name="Bildplatzhalter 7"/>
          <p:cNvSpPr>
            <a:spLocks noGrp="1"/>
          </p:cNvSpPr>
          <p:nvPr>
            <p:ph type="pic" sz="quarter" idx="20"/>
          </p:nvPr>
        </p:nvSpPr>
        <p:spPr>
          <a:xfrm>
            <a:off x="3420273" y="1565116"/>
            <a:ext cx="3042000" cy="1959101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650" b="0">
                <a:latin typeface="+mn-lt"/>
              </a:defRPr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de-DE" dirty="0"/>
          </a:p>
        </p:txBody>
      </p:sp>
      <p:sp>
        <p:nvSpPr>
          <p:cNvPr id="17" name="Bildplatzhalter 7"/>
          <p:cNvSpPr>
            <a:spLocks noGrp="1"/>
          </p:cNvSpPr>
          <p:nvPr>
            <p:ph type="pic" sz="quarter" idx="21"/>
          </p:nvPr>
        </p:nvSpPr>
        <p:spPr>
          <a:xfrm>
            <a:off x="6628023" y="1565116"/>
            <a:ext cx="3042000" cy="1959101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650" b="0">
                <a:latin typeface="+mn-lt"/>
              </a:defRPr>
            </a:lvl1pPr>
          </a:lstStyle>
          <a:p>
            <a:r>
              <a:rPr lang="ko-KR" altLang="en-US" smtClean="0"/>
              <a:t>그림을 추가하려면 아이콘을 클릭하십시오</a:t>
            </a:r>
            <a:endParaRPr lang="de-DE"/>
          </a:p>
        </p:txBody>
      </p:sp>
      <p:sp>
        <p:nvSpPr>
          <p:cNvPr id="18" name="Textplatzhalter 8"/>
          <p:cNvSpPr>
            <a:spLocks noGrp="1"/>
          </p:cNvSpPr>
          <p:nvPr>
            <p:ph type="body" sz="quarter" idx="22" hasCustomPrompt="1"/>
          </p:nvPr>
        </p:nvSpPr>
        <p:spPr>
          <a:xfrm>
            <a:off x="3420272" y="3686959"/>
            <a:ext cx="3042000" cy="2424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300"/>
            </a:lvl1pPr>
            <a:lvl2pPr marL="149551" indent="-149551">
              <a:defRPr sz="1300"/>
            </a:lvl2pPr>
            <a:lvl3pPr marL="149551" indent="-149551">
              <a:defRPr sz="1300"/>
            </a:lvl3pPr>
            <a:lvl4pPr marL="149551" indent="-149551">
              <a:defRPr sz="1300"/>
            </a:lvl4pPr>
            <a:lvl5pPr marL="149551" indent="-149551">
              <a:defRPr sz="1300"/>
            </a:lvl5pPr>
          </a:lstStyle>
          <a:p>
            <a:pPr lvl="0"/>
            <a:r>
              <a:rPr lang="en-US" noProof="0" dirty="0" smtClean="0"/>
              <a:t>Subheading</a:t>
            </a:r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19" name="Textplatzhalter 8"/>
          <p:cNvSpPr>
            <a:spLocks noGrp="1"/>
          </p:cNvSpPr>
          <p:nvPr>
            <p:ph type="body" sz="quarter" idx="23" hasCustomPrompt="1"/>
          </p:nvPr>
        </p:nvSpPr>
        <p:spPr>
          <a:xfrm>
            <a:off x="6628023" y="3686959"/>
            <a:ext cx="3042000" cy="24240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300"/>
            </a:lvl1pPr>
            <a:lvl2pPr marL="149551" indent="-149551">
              <a:defRPr sz="1300"/>
            </a:lvl2pPr>
            <a:lvl3pPr marL="149551" indent="-149551">
              <a:defRPr sz="1300"/>
            </a:lvl3pPr>
            <a:lvl4pPr marL="149551" indent="-149551">
              <a:defRPr sz="1300"/>
            </a:lvl4pPr>
            <a:lvl5pPr marL="149551" indent="-149551">
              <a:defRPr sz="1300"/>
            </a:lvl5pPr>
          </a:lstStyle>
          <a:p>
            <a:pPr lvl="0"/>
            <a:r>
              <a:rPr lang="en-US" noProof="0" dirty="0" smtClean="0"/>
              <a:t>Subheading</a:t>
            </a:r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13" name="제목 1"/>
          <p:cNvSpPr>
            <a:spLocks noGrp="1"/>
          </p:cNvSpPr>
          <p:nvPr>
            <p:ph type="title" hasCustomPrompt="1"/>
          </p:nvPr>
        </p:nvSpPr>
        <p:spPr>
          <a:xfrm>
            <a:off x="212523" y="164388"/>
            <a:ext cx="9457500" cy="329633"/>
          </a:xfrm>
        </p:spPr>
        <p:txBody>
          <a:bodyPr/>
          <a:lstStyle/>
          <a:p>
            <a:r>
              <a:rPr lang="en-US" altLang="ko-KR" noProof="0" dirty="0" smtClean="0"/>
              <a:t>Sample short headline</a:t>
            </a:r>
            <a:endParaRPr lang="ko-KR" altLang="en-US" dirty="0"/>
          </a:p>
        </p:txBody>
      </p:sp>
      <p:sp>
        <p:nvSpPr>
          <p:cNvPr id="22" name="Textplatzhalt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212523" y="683987"/>
            <a:ext cx="9466465" cy="649515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Hyundai Sans Head Office" panose="020B0504040000000000" pitchFamily="34" charset="0"/>
                <a:ea typeface="Hyundai Sans Head Office" panose="020B0504040000000000" pitchFamily="34" charset="0"/>
              </a:defRPr>
            </a:lvl1pPr>
          </a:lstStyle>
          <a:p>
            <a:pPr lvl="0"/>
            <a:r>
              <a:rPr lang="en-US" dirty="0" smtClean="0"/>
              <a:t>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</a:t>
            </a:r>
            <a:endParaRPr lang="de-DE" dirty="0" smtClean="0"/>
          </a:p>
        </p:txBody>
      </p:sp>
      <p:sp>
        <p:nvSpPr>
          <p:cNvPr id="23" name="Datumsplatzhalter 3"/>
          <p:cNvSpPr>
            <a:spLocks noGrp="1"/>
          </p:cNvSpPr>
          <p:nvPr>
            <p:ph type="dt" sz="half" idx="2"/>
          </p:nvPr>
        </p:nvSpPr>
        <p:spPr>
          <a:xfrm>
            <a:off x="879490" y="6459243"/>
            <a:ext cx="1293748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fld id="{93AFD668-BB47-4F43-AFC6-5842E5D353E8}" type="datetime4">
              <a:rPr lang="en-US" smtClean="0"/>
              <a:t>September 8, 2023</a:t>
            </a:fld>
            <a:endParaRPr lang="de-DE" dirty="0"/>
          </a:p>
        </p:txBody>
      </p:sp>
      <p:sp>
        <p:nvSpPr>
          <p:cNvPr id="24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80155" y="6459243"/>
            <a:ext cx="5208166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r>
              <a:rPr lang="de-DE" smtClean="0"/>
              <a:t>Security  Induction Training</a:t>
            </a:r>
            <a:endParaRPr lang="de-DE" dirty="0"/>
          </a:p>
        </p:txBody>
      </p:sp>
      <p:sp>
        <p:nvSpPr>
          <p:cNvPr id="25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2506" y="6459243"/>
            <a:ext cx="587163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Hyundai Sans Head Office Medium" panose="020B0604040000000000" pitchFamily="34" charset="0"/>
                <a:ea typeface="Hyundai Sans Head Office Medium" panose="020B0604040000000000" pitchFamily="34" charset="0"/>
                <a:cs typeface="Hyundai Sans Head Office Medium" panose="020B0604040000000000" pitchFamily="34" charset="0"/>
              </a:defRPr>
            </a:lvl1pPr>
          </a:lstStyle>
          <a:p>
            <a:fld id="{DD317690-C5EB-F34F-B036-C349E52C6879}" type="slidenum">
              <a:rPr lang="de-DE" smtClean="0"/>
              <a:pPr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10015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"/>
          <p:cNvGrpSpPr>
            <a:grpSpLocks/>
          </p:cNvGrpSpPr>
          <p:nvPr userDrawn="1"/>
        </p:nvGrpSpPr>
        <p:grpSpPr bwMode="auto">
          <a:xfrm>
            <a:off x="273050" y="703263"/>
            <a:ext cx="9359900" cy="277812"/>
            <a:chOff x="329" y="1821"/>
            <a:chExt cx="6071" cy="0"/>
          </a:xfrm>
        </p:grpSpPr>
        <p:sp>
          <p:nvSpPr>
            <p:cNvPr id="5" name="Line 10"/>
            <p:cNvSpPr>
              <a:spLocks noChangeShapeType="1"/>
            </p:cNvSpPr>
            <p:nvPr/>
          </p:nvSpPr>
          <p:spPr bwMode="auto">
            <a:xfrm>
              <a:off x="329" y="1821"/>
              <a:ext cx="4534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  <p:sp>
          <p:nvSpPr>
            <p:cNvPr id="6" name="Line 11"/>
            <p:cNvSpPr>
              <a:spLocks noChangeShapeType="1"/>
            </p:cNvSpPr>
            <p:nvPr/>
          </p:nvSpPr>
          <p:spPr bwMode="auto">
            <a:xfrm>
              <a:off x="4925" y="1821"/>
              <a:ext cx="1475" cy="0"/>
            </a:xfrm>
            <a:prstGeom prst="line">
              <a:avLst/>
            </a:prstGeom>
            <a:noFill/>
            <a:ln w="25400">
              <a:solidFill>
                <a:srgbClr val="AEAEAE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ko-KR" altLang="en-US">
                <a:latin typeface="굴림" charset="-127"/>
                <a:ea typeface="굴림" charset="-127"/>
              </a:endParaRPr>
            </a:p>
          </p:txBody>
        </p:sp>
      </p:grpSp>
      <p:sp>
        <p:nvSpPr>
          <p:cNvPr id="11" name="제목 1"/>
          <p:cNvSpPr>
            <a:spLocks noGrp="1"/>
          </p:cNvSpPr>
          <p:nvPr>
            <p:ph type="ctrTitle"/>
          </p:nvPr>
        </p:nvSpPr>
        <p:spPr>
          <a:xfrm>
            <a:off x="454918" y="116632"/>
            <a:ext cx="6730330" cy="506486"/>
          </a:xfrm>
        </p:spPr>
        <p:txBody>
          <a:bodyPr/>
          <a:lstStyle>
            <a:lvl1pPr algn="l">
              <a:defRPr sz="2600">
                <a:latin typeface="현대하모니 M" pitchFamily="18" charset="-127"/>
                <a:ea typeface="현대하모니 M" pitchFamily="18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12" name="부제목 2"/>
          <p:cNvSpPr>
            <a:spLocks noGrp="1"/>
          </p:cNvSpPr>
          <p:nvPr>
            <p:ph type="subTitle" idx="1"/>
          </p:nvPr>
        </p:nvSpPr>
        <p:spPr>
          <a:xfrm>
            <a:off x="590550" y="980728"/>
            <a:ext cx="3146274" cy="360040"/>
          </a:xfrm>
        </p:spPr>
        <p:txBody>
          <a:bodyPr/>
          <a:lstStyle>
            <a:lvl1pPr marL="0" indent="0" algn="l">
              <a:buNone/>
              <a:defRPr sz="1600">
                <a:solidFill>
                  <a:schemeClr val="tx1">
                    <a:tint val="75000"/>
                  </a:schemeClr>
                </a:solidFill>
                <a:latin typeface="현대하모니 M" pitchFamily="18" charset="-127"/>
                <a:ea typeface="현대하모니 M" pitchFamily="18" charset="-127"/>
              </a:defRPr>
            </a:lvl1pPr>
            <a:lvl2pPr marL="478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578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367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156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945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73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524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313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8" name="슬라이드 번호 개체 틀 5"/>
          <p:cNvSpPr>
            <a:spLocks noGrp="1"/>
          </p:cNvSpPr>
          <p:nvPr>
            <p:ph type="sldNum" sz="quarter" idx="10"/>
          </p:nvPr>
        </p:nvSpPr>
        <p:spPr>
          <a:xfrm>
            <a:off x="7312025" y="328613"/>
            <a:ext cx="2312988" cy="363537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현대하모니 M" pitchFamily="18" charset="-127"/>
                <a:ea typeface="현대하모니 M" pitchFamily="18" charset="-127"/>
              </a:defRPr>
            </a:lvl1pPr>
          </a:lstStyle>
          <a:p>
            <a:pPr>
              <a:defRPr/>
            </a:pPr>
            <a:fld id="{D43A50F5-8544-4D17-8052-B524175132CC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  <p:pic>
        <p:nvPicPr>
          <p:cNvPr id="9" name="Picture 46"/>
          <p:cNvPicPr>
            <a:picLocks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0310" y="6529538"/>
            <a:ext cx="935359" cy="277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 userDrawn="1"/>
        </p:nvSpPr>
        <p:spPr>
          <a:xfrm>
            <a:off x="128464" y="6583968"/>
            <a:ext cx="23042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b="1" err="1">
                <a:latin typeface="현대하모니 L" panose="02020603020101020101" pitchFamily="18" charset="-127"/>
                <a:ea typeface="현대하모니 L" panose="02020603020101020101" pitchFamily="18" charset="-127"/>
              </a:rPr>
              <a:t>현대차그룹</a:t>
            </a:r>
            <a:r>
              <a:rPr lang="en-US" altLang="ko-KR" sz="1000" b="1">
                <a:latin typeface="현대하모니 L" panose="02020603020101020101" pitchFamily="18" charset="-127"/>
                <a:ea typeface="현대하모니 L" panose="02020603020101020101" pitchFamily="18" charset="-127"/>
              </a:rPr>
              <a:t>(</a:t>
            </a:r>
            <a:r>
              <a:rPr lang="ko-KR" altLang="en-US" sz="1000" b="1">
                <a:latin typeface="현대하모니 L" panose="02020603020101020101" pitchFamily="18" charset="-127"/>
                <a:ea typeface="현대하모니 L" panose="02020603020101020101" pitchFamily="18" charset="-127"/>
              </a:rPr>
              <a:t>중국</a:t>
            </a:r>
            <a:r>
              <a:rPr lang="en-US" altLang="ko-KR" sz="1000" b="1">
                <a:latin typeface="현대하모니 L" panose="02020603020101020101" pitchFamily="18" charset="-127"/>
                <a:ea typeface="현대하모니 L" panose="02020603020101020101" pitchFamily="18" charset="-127"/>
              </a:rPr>
              <a:t>) </a:t>
            </a:r>
            <a:r>
              <a:rPr lang="ko-KR" altLang="en-US" sz="1000" b="1">
                <a:latin typeface="현대하모니 L" panose="02020603020101020101" pitchFamily="18" charset="-127"/>
                <a:ea typeface="현대하모니 L" panose="02020603020101020101" pitchFamily="18" charset="-127"/>
              </a:rPr>
              <a:t>유한공사  </a:t>
            </a:r>
            <a:r>
              <a:rPr lang="ko-KR" altLang="en-US" sz="1000" b="0">
                <a:latin typeface="현대하모니 L" panose="02020603020101020101" pitchFamily="18" charset="-127"/>
                <a:ea typeface="현대하모니 L" panose="02020603020101020101" pitchFamily="18" charset="-127"/>
              </a:rPr>
              <a:t>정보기술부</a:t>
            </a:r>
          </a:p>
        </p:txBody>
      </p:sp>
    </p:spTree>
    <p:extLst>
      <p:ext uri="{BB962C8B-B14F-4D97-AF65-F5344CB8AC3E}">
        <p14:creationId xmlns:p14="http://schemas.microsoft.com/office/powerpoint/2010/main" val="3284610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Warm Sand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8416" tIns="44209" rIns="88416" bIns="44209" rtlCol="0" anchor="ctr"/>
          <a:lstStyle/>
          <a:p>
            <a:pPr algn="ctr"/>
            <a:endParaRPr lang="de-DE" sz="1950" noProof="0" dirty="0">
              <a:latin typeface="Hyundai Sans Text Office"/>
            </a:endParaRPr>
          </a:p>
        </p:txBody>
      </p:sp>
      <p:sp>
        <p:nvSpPr>
          <p:cNvPr id="17" name="Bildplatzhalter 2"/>
          <p:cNvSpPr>
            <a:spLocks noGrp="1"/>
          </p:cNvSpPr>
          <p:nvPr>
            <p:ph type="pic" idx="13"/>
          </p:nvPr>
        </p:nvSpPr>
        <p:spPr>
          <a:xfrm>
            <a:off x="220943" y="0"/>
            <a:ext cx="9457500" cy="5760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>
              <a:buNone/>
              <a:defRPr sz="650" b="0" i="0">
                <a:latin typeface="+mn-lt"/>
              </a:defRPr>
            </a:lvl1pPr>
            <a:lvl2pPr marL="442069" indent="0">
              <a:buNone/>
              <a:defRPr sz="2708"/>
            </a:lvl2pPr>
            <a:lvl3pPr marL="884137" indent="0">
              <a:buNone/>
              <a:defRPr sz="2275"/>
            </a:lvl3pPr>
            <a:lvl4pPr marL="1326205" indent="0">
              <a:buNone/>
              <a:defRPr sz="1950"/>
            </a:lvl4pPr>
            <a:lvl5pPr marL="1768274" indent="0">
              <a:buNone/>
              <a:defRPr sz="1950"/>
            </a:lvl5pPr>
            <a:lvl6pPr marL="2210341" indent="0">
              <a:buNone/>
              <a:defRPr sz="1950"/>
            </a:lvl6pPr>
            <a:lvl7pPr marL="2652411" indent="0">
              <a:buNone/>
              <a:defRPr sz="1950"/>
            </a:lvl7pPr>
            <a:lvl8pPr marL="3094480" indent="0">
              <a:buNone/>
              <a:defRPr sz="1950"/>
            </a:lvl8pPr>
            <a:lvl9pPr marL="3536548" indent="0">
              <a:buNone/>
              <a:defRPr sz="1950"/>
            </a:lvl9pPr>
          </a:lstStyle>
          <a:p>
            <a:r>
              <a:rPr lang="ko-KR" altLang="en-US" noProof="0" dirty="0" smtClean="0"/>
              <a:t>그림을 추가하려면 아이콘을 클릭하십시오</a:t>
            </a:r>
            <a:endParaRPr lang="de-DE" noProof="0" dirty="0"/>
          </a:p>
        </p:txBody>
      </p:sp>
      <p:sp>
        <p:nvSpPr>
          <p:cNvPr id="19" name="Titel 1"/>
          <p:cNvSpPr>
            <a:spLocks noGrp="1"/>
          </p:cNvSpPr>
          <p:nvPr>
            <p:ph type="ctrTitle" hasCustomPrompt="1"/>
          </p:nvPr>
        </p:nvSpPr>
        <p:spPr>
          <a:xfrm>
            <a:off x="464257" y="1048121"/>
            <a:ext cx="8337292" cy="48977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3877"/>
              </a:lnSpc>
              <a:defRPr sz="3900" baseline="0">
                <a:latin typeface="+mj-lt"/>
              </a:defRPr>
            </a:lvl1pPr>
          </a:lstStyle>
          <a:p>
            <a:r>
              <a:rPr lang="en-US" noProof="0" dirty="0" smtClean="0"/>
              <a:t>Standard title headline</a:t>
            </a:r>
            <a:endParaRPr lang="en-US" noProof="0" dirty="0"/>
          </a:p>
        </p:txBody>
      </p:sp>
      <p:sp>
        <p:nvSpPr>
          <p:cNvPr id="20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64257" y="1587449"/>
            <a:ext cx="8337292" cy="52242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3877"/>
              </a:lnSpc>
              <a:spcBef>
                <a:spcPts val="0"/>
              </a:spcBef>
              <a:defRPr sz="3900" b="0" baseline="0">
                <a:latin typeface="Hyundai Sans Head Office" panose="020B0504040000000000" pitchFamily="34" charset="0"/>
                <a:ea typeface="Hyundai Sans Head Office" panose="020B0504040000000000" pitchFamily="34" charset="0"/>
              </a:defRPr>
            </a:lvl1pPr>
          </a:lstStyle>
          <a:p>
            <a:pPr lvl="0"/>
            <a:r>
              <a:rPr lang="en-US" noProof="0" dirty="0" smtClean="0"/>
              <a:t>Optional second line</a:t>
            </a:r>
            <a:endParaRPr lang="en-US" noProof="0" dirty="0"/>
          </a:p>
        </p:txBody>
      </p:sp>
      <p:sp>
        <p:nvSpPr>
          <p:cNvPr id="21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70928" y="2377429"/>
            <a:ext cx="8336617" cy="21223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300" b="0">
                <a:solidFill>
                  <a:srgbClr val="000000"/>
                </a:solidFill>
                <a:latin typeface="+mn-lt"/>
              </a:defRPr>
            </a:lvl1pPr>
            <a:lvl2pPr marL="442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4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26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68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0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52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94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36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Month DD, YY</a:t>
            </a:r>
            <a:endParaRPr lang="en-US" noProof="0" dirty="0"/>
          </a:p>
        </p:txBody>
      </p:sp>
      <p:pic>
        <p:nvPicPr>
          <p:cNvPr id="9" name="Bild 18" descr="Hyundai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791" y="6445012"/>
            <a:ext cx="1213229" cy="20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749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arm Sand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8416" tIns="44209" rIns="88416" bIns="44209" rtlCol="0" anchor="ctr"/>
          <a:lstStyle/>
          <a:p>
            <a:pPr algn="ctr"/>
            <a:endParaRPr lang="de-DE" sz="1950" noProof="0" dirty="0">
              <a:latin typeface="Hyundai Sans Text Office"/>
            </a:endParaRPr>
          </a:p>
        </p:txBody>
      </p:sp>
      <p:sp>
        <p:nvSpPr>
          <p:cNvPr id="17" name="Bildplatzhalter 2"/>
          <p:cNvSpPr>
            <a:spLocks noGrp="1"/>
          </p:cNvSpPr>
          <p:nvPr>
            <p:ph type="pic" idx="13"/>
          </p:nvPr>
        </p:nvSpPr>
        <p:spPr>
          <a:xfrm>
            <a:off x="220943" y="0"/>
            <a:ext cx="9457500" cy="5760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>
              <a:buNone/>
              <a:defRPr sz="650" b="0" i="0">
                <a:latin typeface="+mn-lt"/>
              </a:defRPr>
            </a:lvl1pPr>
            <a:lvl2pPr marL="442069" indent="0">
              <a:buNone/>
              <a:defRPr sz="2708"/>
            </a:lvl2pPr>
            <a:lvl3pPr marL="884137" indent="0">
              <a:buNone/>
              <a:defRPr sz="2275"/>
            </a:lvl3pPr>
            <a:lvl4pPr marL="1326205" indent="0">
              <a:buNone/>
              <a:defRPr sz="1950"/>
            </a:lvl4pPr>
            <a:lvl5pPr marL="1768274" indent="0">
              <a:buNone/>
              <a:defRPr sz="1950"/>
            </a:lvl5pPr>
            <a:lvl6pPr marL="2210341" indent="0">
              <a:buNone/>
              <a:defRPr sz="1950"/>
            </a:lvl6pPr>
            <a:lvl7pPr marL="2652411" indent="0">
              <a:buNone/>
              <a:defRPr sz="1950"/>
            </a:lvl7pPr>
            <a:lvl8pPr marL="3094480" indent="0">
              <a:buNone/>
              <a:defRPr sz="1950"/>
            </a:lvl8pPr>
            <a:lvl9pPr marL="3536548" indent="0">
              <a:buNone/>
              <a:defRPr sz="1950"/>
            </a:lvl9pPr>
          </a:lstStyle>
          <a:p>
            <a:r>
              <a:rPr lang="ko-KR" altLang="en-US" noProof="0" dirty="0" smtClean="0"/>
              <a:t>그림을 추가하려면 아이콘을 클릭하십시오</a:t>
            </a:r>
            <a:endParaRPr lang="de-DE" noProof="0" dirty="0"/>
          </a:p>
        </p:txBody>
      </p:sp>
      <p:sp>
        <p:nvSpPr>
          <p:cNvPr id="19" name="Titel 1"/>
          <p:cNvSpPr>
            <a:spLocks noGrp="1"/>
          </p:cNvSpPr>
          <p:nvPr>
            <p:ph type="ctrTitle" hasCustomPrompt="1"/>
          </p:nvPr>
        </p:nvSpPr>
        <p:spPr>
          <a:xfrm>
            <a:off x="464257" y="1048121"/>
            <a:ext cx="8337292" cy="48977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3877"/>
              </a:lnSpc>
              <a:defRPr sz="3900" baseline="0">
                <a:latin typeface="+mj-lt"/>
              </a:defRPr>
            </a:lvl1pPr>
          </a:lstStyle>
          <a:p>
            <a:r>
              <a:rPr lang="en-US" noProof="0" dirty="0" smtClean="0"/>
              <a:t>Standard title headline</a:t>
            </a:r>
            <a:endParaRPr lang="en-US" noProof="0" dirty="0"/>
          </a:p>
        </p:txBody>
      </p:sp>
      <p:sp>
        <p:nvSpPr>
          <p:cNvPr id="20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64257" y="1587449"/>
            <a:ext cx="8337292" cy="52242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3877"/>
              </a:lnSpc>
              <a:spcBef>
                <a:spcPts val="0"/>
              </a:spcBef>
              <a:defRPr sz="3900" b="0" baseline="0">
                <a:latin typeface="Hyundai Sans Head Office" panose="020B0504040000000000" pitchFamily="34" charset="0"/>
                <a:ea typeface="Hyundai Sans Head Office" panose="020B0504040000000000" pitchFamily="34" charset="0"/>
              </a:defRPr>
            </a:lvl1pPr>
          </a:lstStyle>
          <a:p>
            <a:pPr lvl="0"/>
            <a:r>
              <a:rPr lang="en-US" noProof="0" dirty="0" smtClean="0"/>
              <a:t>Optional second line</a:t>
            </a:r>
            <a:endParaRPr lang="en-US" noProof="0" dirty="0"/>
          </a:p>
        </p:txBody>
      </p:sp>
      <p:sp>
        <p:nvSpPr>
          <p:cNvPr id="21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70928" y="2377429"/>
            <a:ext cx="8336617" cy="21223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300" b="0">
                <a:solidFill>
                  <a:srgbClr val="000000"/>
                </a:solidFill>
                <a:latin typeface="+mn-lt"/>
              </a:defRPr>
            </a:lvl1pPr>
            <a:lvl2pPr marL="442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4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26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68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0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52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94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36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Month DD, YY</a:t>
            </a:r>
            <a:endParaRPr lang="en-US" noProof="0" dirty="0"/>
          </a:p>
        </p:txBody>
      </p:sp>
      <p:pic>
        <p:nvPicPr>
          <p:cNvPr id="9" name="Bild 18" descr="Hyundai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791" y="6445012"/>
            <a:ext cx="1213229" cy="2067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29672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4"/>
          <p:cNvSpPr>
            <a:spLocks noGrp="1"/>
          </p:cNvSpPr>
          <p:nvPr>
            <p:ph type="pic" sz="quarter" idx="16" hasCustomPrompt="1"/>
          </p:nvPr>
        </p:nvSpPr>
        <p:spPr>
          <a:xfrm>
            <a:off x="0" y="0"/>
            <a:ext cx="9906000" cy="6856560"/>
          </a:xfrm>
          <a:prstGeom prst="rect">
            <a:avLst/>
          </a:prstGeom>
          <a:solidFill>
            <a:schemeClr val="bg1"/>
          </a:solidFill>
        </p:spPr>
        <p:txBody>
          <a:bodyPr/>
          <a:lstStyle>
            <a:lvl1pPr>
              <a:defRPr sz="650">
                <a:latin typeface="+mn-lt"/>
              </a:defRPr>
            </a:lvl1pPr>
          </a:lstStyle>
          <a:p>
            <a:r>
              <a:rPr lang="de-DE" dirty="0" smtClean="0"/>
              <a:t>Bild auf Platzhalter ziehen oder durch Klicken auf Symbol hinzufügen</a:t>
            </a:r>
            <a:endParaRPr lang="de-DE" dirty="0"/>
          </a:p>
        </p:txBody>
      </p:sp>
      <p:sp>
        <p:nvSpPr>
          <p:cNvPr id="8" name="Rechteck 7"/>
          <p:cNvSpPr/>
          <p:nvPr userDrawn="1"/>
        </p:nvSpPr>
        <p:spPr>
          <a:xfrm>
            <a:off x="1" y="2"/>
            <a:ext cx="9904703" cy="685685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8416" tIns="44209" rIns="88416" bIns="44209" rtlCol="0" anchor="ctr"/>
          <a:lstStyle/>
          <a:p>
            <a:pPr algn="ctr"/>
            <a:endParaRPr lang="de-DE" sz="1950" dirty="0">
              <a:latin typeface="Hyundai Sans Text Office"/>
            </a:endParaRPr>
          </a:p>
        </p:txBody>
      </p:sp>
      <p:sp>
        <p:nvSpPr>
          <p:cNvPr id="16" name="Bildplatzhalter 2"/>
          <p:cNvSpPr>
            <a:spLocks noGrp="1"/>
          </p:cNvSpPr>
          <p:nvPr>
            <p:ph type="pic" idx="13"/>
          </p:nvPr>
        </p:nvSpPr>
        <p:spPr>
          <a:xfrm>
            <a:off x="220943" y="0"/>
            <a:ext cx="9457500" cy="5760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>
              <a:buNone/>
              <a:defRPr sz="650" b="0" i="0">
                <a:latin typeface="+mn-lt"/>
              </a:defRPr>
            </a:lvl1pPr>
            <a:lvl2pPr marL="442069" indent="0">
              <a:buNone/>
              <a:defRPr sz="2708"/>
            </a:lvl2pPr>
            <a:lvl3pPr marL="884137" indent="0">
              <a:buNone/>
              <a:defRPr sz="2275"/>
            </a:lvl3pPr>
            <a:lvl4pPr marL="1326205" indent="0">
              <a:buNone/>
              <a:defRPr sz="1950"/>
            </a:lvl4pPr>
            <a:lvl5pPr marL="1768274" indent="0">
              <a:buNone/>
              <a:defRPr sz="1950"/>
            </a:lvl5pPr>
            <a:lvl6pPr marL="2210341" indent="0">
              <a:buNone/>
              <a:defRPr sz="1950"/>
            </a:lvl6pPr>
            <a:lvl7pPr marL="2652411" indent="0">
              <a:buNone/>
              <a:defRPr sz="1950"/>
            </a:lvl7pPr>
            <a:lvl8pPr marL="3094480" indent="0">
              <a:buNone/>
              <a:defRPr sz="1950"/>
            </a:lvl8pPr>
            <a:lvl9pPr marL="3536548" indent="0">
              <a:buNone/>
              <a:defRPr sz="1950"/>
            </a:lvl9pPr>
          </a:lstStyle>
          <a:p>
            <a:r>
              <a:rPr lang="ko-KR" altLang="en-US" noProof="0" dirty="0" smtClean="0"/>
              <a:t>그림을 추가하려면 아이콘을 클릭하십시오</a:t>
            </a:r>
            <a:endParaRPr lang="de-DE" noProof="0" dirty="0"/>
          </a:p>
        </p:txBody>
      </p:sp>
      <p:sp>
        <p:nvSpPr>
          <p:cNvPr id="20" name="Titel 1"/>
          <p:cNvSpPr>
            <a:spLocks noGrp="1"/>
          </p:cNvSpPr>
          <p:nvPr>
            <p:ph type="ctrTitle" hasCustomPrompt="1"/>
          </p:nvPr>
        </p:nvSpPr>
        <p:spPr>
          <a:xfrm>
            <a:off x="464257" y="1048121"/>
            <a:ext cx="8337292" cy="48977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3877"/>
              </a:lnSpc>
              <a:defRPr sz="3900" baseline="0">
                <a:latin typeface="+mj-lt"/>
              </a:defRPr>
            </a:lvl1pPr>
          </a:lstStyle>
          <a:p>
            <a:r>
              <a:rPr lang="en-US" noProof="0" dirty="0" smtClean="0"/>
              <a:t>Standard title headline</a:t>
            </a:r>
            <a:endParaRPr lang="en-US" noProof="0" dirty="0"/>
          </a:p>
        </p:txBody>
      </p:sp>
      <p:sp>
        <p:nvSpPr>
          <p:cNvPr id="22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70928" y="2377429"/>
            <a:ext cx="8336617" cy="21223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300" b="0">
                <a:solidFill>
                  <a:srgbClr val="000000"/>
                </a:solidFill>
                <a:latin typeface="+mn-lt"/>
              </a:defRPr>
            </a:lvl1pPr>
            <a:lvl2pPr marL="442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4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26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68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0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52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94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36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Month DD, YY</a:t>
            </a:r>
            <a:endParaRPr lang="en-US" noProof="0" dirty="0"/>
          </a:p>
        </p:txBody>
      </p:sp>
      <p:pic>
        <p:nvPicPr>
          <p:cNvPr id="9" name="Bild 18" descr="Hyundai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791" y="6445012"/>
            <a:ext cx="1213229" cy="206793"/>
          </a:xfrm>
          <a:prstGeom prst="rect">
            <a:avLst/>
          </a:prstGeom>
        </p:spPr>
      </p:pic>
      <p:sp>
        <p:nvSpPr>
          <p:cNvPr id="11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64257" y="1587449"/>
            <a:ext cx="8337292" cy="52242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3877"/>
              </a:lnSpc>
              <a:spcBef>
                <a:spcPts val="0"/>
              </a:spcBef>
              <a:defRPr sz="3900" b="0" baseline="0">
                <a:latin typeface="Hyundai Sans Head Office" panose="020B0504040000000000" pitchFamily="34" charset="0"/>
                <a:ea typeface="Hyundai Sans Head Office" panose="020B0504040000000000" pitchFamily="34" charset="0"/>
              </a:defRPr>
            </a:lvl1pPr>
          </a:lstStyle>
          <a:p>
            <a:pPr lvl="0"/>
            <a:r>
              <a:rPr lang="en-US" noProof="0" dirty="0" smtClean="0"/>
              <a:t>Optional second line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04373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arm Sand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8416" tIns="44209" rIns="88416" bIns="44209" rtlCol="0" anchor="ctr"/>
          <a:lstStyle/>
          <a:p>
            <a:pPr algn="ctr"/>
            <a:endParaRPr lang="de-DE" sz="1950" noProof="0" dirty="0">
              <a:latin typeface="Hyundai Sans Text Office"/>
            </a:endParaRPr>
          </a:p>
        </p:txBody>
      </p:sp>
      <p:sp>
        <p:nvSpPr>
          <p:cNvPr id="8" name="Rechteck 7"/>
          <p:cNvSpPr/>
          <p:nvPr userDrawn="1"/>
        </p:nvSpPr>
        <p:spPr>
          <a:xfrm>
            <a:off x="226578" y="1"/>
            <a:ext cx="9457500" cy="5760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8416" tIns="44209" rIns="88416" bIns="44209" rtlCol="0" anchor="ctr"/>
          <a:lstStyle/>
          <a:p>
            <a:pPr algn="ctr"/>
            <a:endParaRPr lang="de-DE" sz="1950" dirty="0">
              <a:latin typeface="Hyundai Sans Text Office"/>
            </a:endParaRPr>
          </a:p>
        </p:txBody>
      </p:sp>
      <p:sp>
        <p:nvSpPr>
          <p:cNvPr id="11" name="Datumsplatzhalter 3"/>
          <p:cNvSpPr>
            <a:spLocks noGrp="1"/>
          </p:cNvSpPr>
          <p:nvPr>
            <p:ph type="dt" sz="half" idx="2"/>
          </p:nvPr>
        </p:nvSpPr>
        <p:spPr>
          <a:xfrm>
            <a:off x="879490" y="6459243"/>
            <a:ext cx="1293748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fld id="{2B0B090E-564D-438F-AF25-AB9F3F00D48D}" type="datetime4">
              <a:rPr lang="en-US" smtClean="0"/>
              <a:t>September 8, 2023</a:t>
            </a:fld>
            <a:endParaRPr lang="de-DE" dirty="0"/>
          </a:p>
        </p:txBody>
      </p:sp>
      <p:sp>
        <p:nvSpPr>
          <p:cNvPr id="1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80155" y="6459243"/>
            <a:ext cx="5208166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r>
              <a:rPr lang="de-DE" smtClean="0"/>
              <a:t>Security  Induction Training</a:t>
            </a:r>
            <a:endParaRPr lang="de-DE" dirty="0"/>
          </a:p>
        </p:txBody>
      </p:sp>
      <p:sp>
        <p:nvSpPr>
          <p:cNvPr id="1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2506" y="6459243"/>
            <a:ext cx="587163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Hyundai Sans Head Office Medium" panose="020B0604040000000000" pitchFamily="34" charset="0"/>
                <a:ea typeface="Hyundai Sans Head Office Medium" panose="020B0604040000000000" pitchFamily="34" charset="0"/>
                <a:cs typeface="Hyundai Sans Head Office Medium" panose="020B0604040000000000" pitchFamily="34" charset="0"/>
              </a:defRPr>
            </a:lvl1pPr>
          </a:lstStyle>
          <a:p>
            <a:fld id="{DD317690-C5EB-F34F-B036-C349E52C6879}" type="slidenum">
              <a:rPr lang="de-DE" smtClean="0"/>
              <a:pPr/>
              <a:t>‹#›</a:t>
            </a:fld>
            <a:r>
              <a:rPr lang="de-DE" dirty="0" smtClean="0"/>
              <a:t> / 30</a:t>
            </a:r>
            <a:endParaRPr lang="de-DE" dirty="0"/>
          </a:p>
        </p:txBody>
      </p:sp>
      <p:sp>
        <p:nvSpPr>
          <p:cNvPr id="28" name="Titel 1"/>
          <p:cNvSpPr>
            <a:spLocks noGrp="1"/>
          </p:cNvSpPr>
          <p:nvPr>
            <p:ph type="ctrTitle" hasCustomPrompt="1"/>
          </p:nvPr>
        </p:nvSpPr>
        <p:spPr>
          <a:xfrm>
            <a:off x="464257" y="1048121"/>
            <a:ext cx="8337292" cy="489775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3877"/>
              </a:lnSpc>
              <a:defRPr sz="3900" baseline="0">
                <a:latin typeface="+mj-lt"/>
              </a:defRPr>
            </a:lvl1pPr>
          </a:lstStyle>
          <a:p>
            <a:r>
              <a:rPr lang="en-US" noProof="0" dirty="0" smtClean="0"/>
              <a:t>Standard title headline</a:t>
            </a:r>
            <a:endParaRPr lang="en-US" noProof="0" dirty="0"/>
          </a:p>
        </p:txBody>
      </p:sp>
      <p:sp>
        <p:nvSpPr>
          <p:cNvPr id="30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470928" y="2377429"/>
            <a:ext cx="8336617" cy="21223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300" b="0">
                <a:solidFill>
                  <a:srgbClr val="000000"/>
                </a:solidFill>
                <a:latin typeface="+mn-lt"/>
              </a:defRPr>
            </a:lvl1pPr>
            <a:lvl2pPr marL="4420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841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262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682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103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6524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94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5365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/>
              <a:t>Month DD, YY</a:t>
            </a:r>
            <a:endParaRPr lang="en-US" noProof="0" dirty="0"/>
          </a:p>
        </p:txBody>
      </p:sp>
      <p:pic>
        <p:nvPicPr>
          <p:cNvPr id="12" name="Bild 18" descr="Hyundai_Logo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791" y="6445012"/>
            <a:ext cx="1213229" cy="206793"/>
          </a:xfrm>
          <a:prstGeom prst="rect">
            <a:avLst/>
          </a:prstGeom>
        </p:spPr>
      </p:pic>
      <p:sp>
        <p:nvSpPr>
          <p:cNvPr id="13" name="Textplatzhalter 4"/>
          <p:cNvSpPr>
            <a:spLocks noGrp="1"/>
          </p:cNvSpPr>
          <p:nvPr>
            <p:ph type="body" sz="quarter" idx="15" hasCustomPrompt="1"/>
          </p:nvPr>
        </p:nvSpPr>
        <p:spPr>
          <a:xfrm>
            <a:off x="464257" y="1587449"/>
            <a:ext cx="8337292" cy="522427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3877"/>
              </a:lnSpc>
              <a:spcBef>
                <a:spcPts val="0"/>
              </a:spcBef>
              <a:defRPr sz="3900" b="0" baseline="0">
                <a:latin typeface="Hyundai Sans Head Office" panose="020B0504040000000000" pitchFamily="34" charset="0"/>
                <a:ea typeface="Hyundai Sans Head Office" panose="020B0504040000000000" pitchFamily="34" charset="0"/>
              </a:defRPr>
            </a:lvl1pPr>
          </a:lstStyle>
          <a:p>
            <a:pPr lvl="0"/>
            <a:r>
              <a:rPr lang="en-US" noProof="0" dirty="0" smtClean="0"/>
              <a:t>Optional second line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443414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 userDrawn="1"/>
        </p:nvSpPr>
        <p:spPr>
          <a:xfrm>
            <a:off x="105865" y="6133228"/>
            <a:ext cx="9701831" cy="251285"/>
          </a:xfrm>
          <a:prstGeom prst="rect">
            <a:avLst/>
          </a:prstGeom>
          <a:solidFill>
            <a:schemeClr val="bg1"/>
          </a:solidFill>
        </p:spPr>
        <p:txBody>
          <a:bodyPr wrap="none" lIns="0" tIns="0" rIns="0" bIns="0" rtlCol="0" anchor="ctr">
            <a:noAutofit/>
          </a:bodyPr>
          <a:lstStyle/>
          <a:p>
            <a:pPr algn="ctr"/>
            <a:endParaRPr lang="de-DE" sz="1950" b="1" dirty="0">
              <a:latin typeface="Hyundai Sans Head"/>
              <a:cs typeface="Hyundai Sans Head"/>
            </a:endParaRPr>
          </a:p>
        </p:txBody>
      </p:sp>
      <p:sp>
        <p:nvSpPr>
          <p:cNvPr id="7" name="Rechteck 7"/>
          <p:cNvSpPr/>
          <p:nvPr userDrawn="1"/>
        </p:nvSpPr>
        <p:spPr>
          <a:xfrm>
            <a:off x="105787" y="317501"/>
            <a:ext cx="9697025" cy="393699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88416" tIns="44209" rIns="88416" bIns="44209" rtlCol="0" anchor="ctr"/>
          <a:lstStyle/>
          <a:p>
            <a:pPr algn="ctr"/>
            <a:endParaRPr lang="de-DE" sz="1950" dirty="0">
              <a:latin typeface="Hyundai Sans Text Office"/>
            </a:endParaRPr>
          </a:p>
        </p:txBody>
      </p:sp>
      <p:sp>
        <p:nvSpPr>
          <p:cNvPr id="12" name="Bildplatzhalter 2"/>
          <p:cNvSpPr>
            <a:spLocks noGrp="1"/>
          </p:cNvSpPr>
          <p:nvPr>
            <p:ph type="pic" idx="13"/>
          </p:nvPr>
        </p:nvSpPr>
        <p:spPr>
          <a:xfrm>
            <a:off x="220943" y="0"/>
            <a:ext cx="9457500" cy="5760000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 marL="0" indent="0">
              <a:buNone/>
              <a:defRPr sz="650" b="0" i="0">
                <a:latin typeface="+mn-lt"/>
              </a:defRPr>
            </a:lvl1pPr>
            <a:lvl2pPr marL="442069" indent="0">
              <a:buNone/>
              <a:defRPr sz="2708"/>
            </a:lvl2pPr>
            <a:lvl3pPr marL="884137" indent="0">
              <a:buNone/>
              <a:defRPr sz="2275"/>
            </a:lvl3pPr>
            <a:lvl4pPr marL="1326205" indent="0">
              <a:buNone/>
              <a:defRPr sz="1950"/>
            </a:lvl4pPr>
            <a:lvl5pPr marL="1768274" indent="0">
              <a:buNone/>
              <a:defRPr sz="1950"/>
            </a:lvl5pPr>
            <a:lvl6pPr marL="2210341" indent="0">
              <a:buNone/>
              <a:defRPr sz="1950"/>
            </a:lvl6pPr>
            <a:lvl7pPr marL="2652411" indent="0">
              <a:buNone/>
              <a:defRPr sz="1950"/>
            </a:lvl7pPr>
            <a:lvl8pPr marL="3094480" indent="0">
              <a:buNone/>
              <a:defRPr sz="1950"/>
            </a:lvl8pPr>
            <a:lvl9pPr marL="3536548" indent="0">
              <a:buNone/>
              <a:defRPr sz="1950"/>
            </a:lvl9pPr>
          </a:lstStyle>
          <a:p>
            <a:r>
              <a:rPr lang="ko-KR" altLang="en-US" noProof="0" dirty="0" smtClean="0"/>
              <a:t>그림을 추가하려면 아이콘을 클릭하십시오</a:t>
            </a:r>
            <a:endParaRPr lang="de-DE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22202" y="785397"/>
            <a:ext cx="8415285" cy="1440000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9533" b="1" cap="none"/>
            </a:lvl1pPr>
          </a:lstStyle>
          <a:p>
            <a:r>
              <a:rPr lang="en-US" noProof="0" dirty="0" smtClean="0"/>
              <a:t>01.</a:t>
            </a:r>
            <a:endParaRPr lang="en-US" noProof="0" dirty="0"/>
          </a:p>
        </p:txBody>
      </p:sp>
      <p:sp>
        <p:nvSpPr>
          <p:cNvPr id="11" name="Textplatzhalter 2"/>
          <p:cNvSpPr>
            <a:spLocks noGrp="1"/>
          </p:cNvSpPr>
          <p:nvPr>
            <p:ph type="body" idx="14" hasCustomPrompt="1"/>
          </p:nvPr>
        </p:nvSpPr>
        <p:spPr>
          <a:xfrm>
            <a:off x="482231" y="3508995"/>
            <a:ext cx="8356469" cy="1089316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142" b="0" i="0" baseline="0">
                <a:solidFill>
                  <a:srgbClr val="000000"/>
                </a:solidFill>
              </a:defRPr>
            </a:lvl1pPr>
            <a:lvl2pPr marL="44206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884137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3pPr>
            <a:lvl4pPr marL="1326205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4pPr>
            <a:lvl5pPr marL="1768274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5pPr>
            <a:lvl6pPr marL="2210341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6pPr>
            <a:lvl7pPr marL="2652411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7pPr>
            <a:lvl8pPr marL="3094480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8pPr>
            <a:lvl9pPr marL="3536548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smtClean="0"/>
              <a:t>Optional short subtitle</a:t>
            </a:r>
          </a:p>
          <a:p>
            <a:pPr lvl="0"/>
            <a:r>
              <a:rPr lang="en-US" noProof="0" dirty="0" smtClean="0"/>
              <a:t>Second line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82231" y="2372566"/>
            <a:ext cx="8347870" cy="108850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142">
                <a:solidFill>
                  <a:srgbClr val="000000"/>
                </a:solidFill>
              </a:defRPr>
            </a:lvl1pPr>
            <a:lvl2pPr marL="44206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884137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3pPr>
            <a:lvl4pPr marL="1326205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4pPr>
            <a:lvl5pPr marL="1768274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5pPr>
            <a:lvl6pPr marL="2210341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6pPr>
            <a:lvl7pPr marL="2652411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7pPr>
            <a:lvl8pPr marL="3094480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8pPr>
            <a:lvl9pPr marL="3536548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smtClean="0"/>
              <a:t>Short chapter topic</a:t>
            </a:r>
          </a:p>
          <a:p>
            <a:pPr lvl="0"/>
            <a:r>
              <a:rPr lang="en-US" noProof="0" dirty="0" smtClean="0"/>
              <a:t>Second line</a:t>
            </a:r>
          </a:p>
        </p:txBody>
      </p:sp>
    </p:spTree>
    <p:extLst>
      <p:ext uri="{BB962C8B-B14F-4D97-AF65-F5344CB8AC3E}">
        <p14:creationId xmlns:p14="http://schemas.microsoft.com/office/powerpoint/2010/main" val="31061759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8p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날짜 개체 틀 2"/>
          <p:cNvSpPr>
            <a:spLocks noGrp="1"/>
          </p:cNvSpPr>
          <p:nvPr>
            <p:ph type="dt" sz="half" idx="10"/>
          </p:nvPr>
        </p:nvSpPr>
        <p:spPr>
          <a:xfrm>
            <a:off x="879490" y="6459243"/>
            <a:ext cx="1293748" cy="129587"/>
          </a:xfrm>
        </p:spPr>
        <p:txBody>
          <a:bodyPr/>
          <a:lstStyle/>
          <a:p>
            <a:fld id="{B1769C4E-0CA2-4708-B7E0-88749542BEFE}" type="datetime4">
              <a:rPr lang="en-US" smtClean="0"/>
              <a:t>September 8, 2023</a:t>
            </a:fld>
            <a:endParaRPr lang="de-DE" dirty="0"/>
          </a:p>
        </p:txBody>
      </p:sp>
      <p:sp>
        <p:nvSpPr>
          <p:cNvPr id="14" name="바닥글 개체 틀 3"/>
          <p:cNvSpPr>
            <a:spLocks noGrp="1"/>
          </p:cNvSpPr>
          <p:nvPr>
            <p:ph type="ftr" sz="quarter" idx="11"/>
          </p:nvPr>
        </p:nvSpPr>
        <p:spPr>
          <a:xfrm>
            <a:off x="2280155" y="6459243"/>
            <a:ext cx="5208166" cy="129587"/>
          </a:xfrm>
        </p:spPr>
        <p:txBody>
          <a:bodyPr/>
          <a:lstStyle/>
          <a:p>
            <a:r>
              <a:rPr lang="de-DE" smtClean="0"/>
              <a:t>Security  Induction Training</a:t>
            </a:r>
            <a:endParaRPr lang="de-DE" dirty="0"/>
          </a:p>
        </p:txBody>
      </p:sp>
      <p:sp>
        <p:nvSpPr>
          <p:cNvPr id="21" name="슬라이드 번호 개체 틀 4"/>
          <p:cNvSpPr>
            <a:spLocks noGrp="1"/>
          </p:cNvSpPr>
          <p:nvPr>
            <p:ph type="sldNum" sz="quarter" idx="12"/>
          </p:nvPr>
        </p:nvSpPr>
        <p:spPr>
          <a:xfrm>
            <a:off x="212506" y="6459243"/>
            <a:ext cx="587163" cy="129587"/>
          </a:xfrm>
        </p:spPr>
        <p:txBody>
          <a:bodyPr/>
          <a:lstStyle/>
          <a:p>
            <a:fld id="{DD317690-C5EB-F34F-B036-C349E52C6879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22" name="Inhaltsplatzhalter 2"/>
          <p:cNvSpPr>
            <a:spLocks noGrp="1"/>
          </p:cNvSpPr>
          <p:nvPr>
            <p:ph idx="1" hasCustomPrompt="1"/>
          </p:nvPr>
        </p:nvSpPr>
        <p:spPr>
          <a:xfrm>
            <a:off x="212523" y="1565116"/>
            <a:ext cx="9457500" cy="1632584"/>
          </a:xfrm>
          <a:prstGeom prst="rect">
            <a:avLst/>
          </a:prstGeom>
        </p:spPr>
        <p:txBody>
          <a:bodyPr/>
          <a:lstStyle>
            <a:lvl1pPr marL="0" marR="0" indent="0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  <a:lvl2pPr marL="241111" indent="-241111">
              <a:buFont typeface="Arial"/>
              <a:buChar char="•"/>
              <a:defRPr/>
            </a:lvl2pPr>
            <a:lvl3pPr marL="241111" indent="-241111">
              <a:buFont typeface="Arial" panose="020B0604020202020204" pitchFamily="34" charset="0"/>
              <a:buChar char="•"/>
              <a:defRPr/>
            </a:lvl3pPr>
            <a:lvl4pPr marL="241111" indent="-241111">
              <a:buFont typeface="Arial"/>
              <a:buChar char="•"/>
              <a:defRPr/>
            </a:lvl4pPr>
            <a:lvl5pPr marL="241111" indent="-241111">
              <a:buFont typeface="Arial"/>
              <a:buChar char="•"/>
              <a:defRPr/>
            </a:lvl5pPr>
          </a:lstStyle>
          <a:p>
            <a:pPr marL="0" marR="0" lvl="0" indent="0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Subheading option: 16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24" name="Inhaltsplatzhalter 2"/>
          <p:cNvSpPr>
            <a:spLocks noGrp="1"/>
          </p:cNvSpPr>
          <p:nvPr>
            <p:ph idx="14" hasCustomPrompt="1"/>
          </p:nvPr>
        </p:nvSpPr>
        <p:spPr>
          <a:xfrm>
            <a:off x="212523" y="3280912"/>
            <a:ext cx="9457500" cy="1469325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/>
            </a:lvl1pPr>
            <a:lvl2pPr marL="149551" indent="-149551">
              <a:lnSpc>
                <a:spcPct val="100000"/>
              </a:lnSpc>
              <a:buFont typeface="Arial"/>
              <a:buChar char="•"/>
              <a:defRPr sz="1300"/>
            </a:lvl2pPr>
            <a:lvl3pPr marL="149551" indent="-149551">
              <a:lnSpc>
                <a:spcPct val="100000"/>
              </a:lnSpc>
              <a:buFont typeface="Arial" panose="020B0604020202020204" pitchFamily="34" charset="0"/>
              <a:buChar char="•"/>
              <a:defRPr sz="1300"/>
            </a:lvl3pPr>
            <a:lvl4pPr marL="149551" indent="-149551">
              <a:lnSpc>
                <a:spcPct val="100000"/>
              </a:lnSpc>
              <a:buFont typeface="Arial"/>
              <a:buChar char="•"/>
              <a:defRPr sz="1300"/>
            </a:lvl4pPr>
            <a:lvl5pPr marL="149551" indent="-149551">
              <a:lnSpc>
                <a:spcPct val="100000"/>
              </a:lnSpc>
              <a:buFont typeface="Arial"/>
              <a:buChar char="•"/>
              <a:defRPr sz="1300"/>
            </a:lvl5pPr>
          </a:lstStyle>
          <a:p>
            <a:pPr marL="170561" marR="0" lvl="0" indent="-170561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Subheading option: 12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25" name="Inhaltsplatzhalter 2"/>
          <p:cNvSpPr>
            <a:spLocks noGrp="1"/>
          </p:cNvSpPr>
          <p:nvPr>
            <p:ph idx="15" hasCustomPrompt="1"/>
          </p:nvPr>
        </p:nvSpPr>
        <p:spPr>
          <a:xfrm>
            <a:off x="212523" y="4833447"/>
            <a:ext cx="9457500" cy="1262400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42069" rtl="0" eaLnBrk="1" fontAlgn="auto" latinLnBrk="0" hangingPunct="1">
              <a:lnSpc>
                <a:spcPct val="100000"/>
              </a:lnSpc>
              <a:spcBef>
                <a:spcPts val="28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83"/>
            </a:lvl1pPr>
            <a:lvl2pPr marL="149551" indent="-149551">
              <a:spcBef>
                <a:spcPts val="285"/>
              </a:spcBef>
              <a:buFont typeface="Arial"/>
              <a:buChar char="•"/>
              <a:defRPr sz="1083"/>
            </a:lvl2pPr>
            <a:lvl3pPr marL="149551" indent="-149551">
              <a:spcBef>
                <a:spcPts val="285"/>
              </a:spcBef>
              <a:buFont typeface="Arial" panose="020B0604020202020204" pitchFamily="34" charset="0"/>
              <a:buChar char="•"/>
              <a:defRPr sz="1083"/>
            </a:lvl3pPr>
            <a:lvl4pPr marL="149551" indent="-149551">
              <a:spcBef>
                <a:spcPts val="285"/>
              </a:spcBef>
              <a:buFont typeface="Arial"/>
              <a:buChar char="•"/>
              <a:defRPr sz="1083"/>
            </a:lvl4pPr>
            <a:lvl5pPr marL="149551" indent="-149551">
              <a:spcBef>
                <a:spcPts val="285"/>
              </a:spcBef>
              <a:buFont typeface="Arial"/>
              <a:buChar char="•"/>
              <a:defRPr sz="1083"/>
            </a:lvl5pPr>
          </a:lstStyle>
          <a:p>
            <a:pPr marL="170561" marR="0" lvl="0" indent="-170561" algn="l" defTabSz="442069" rtl="0" eaLnBrk="1" fontAlgn="auto" latinLnBrk="0" hangingPunct="1">
              <a:lnSpc>
                <a:spcPct val="100000"/>
              </a:lnSpc>
              <a:spcBef>
                <a:spcPts val="3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Subheading option: 10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26" name="Textplatzhalt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212523" y="683987"/>
            <a:ext cx="9466465" cy="649515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Hyundai Sans Head Office" panose="020B0504040000000000" pitchFamily="34" charset="0"/>
                <a:ea typeface="Hyundai Sans Head Office" panose="020B0504040000000000" pitchFamily="34" charset="0"/>
              </a:defRPr>
            </a:lvl1pPr>
          </a:lstStyle>
          <a:p>
            <a:pPr lvl="0"/>
            <a:r>
              <a:rPr lang="en-US" dirty="0" smtClean="0"/>
              <a:t>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</a:t>
            </a:r>
            <a:endParaRPr lang="de-DE" dirty="0" smtClean="0"/>
          </a:p>
        </p:txBody>
      </p:sp>
      <p:sp>
        <p:nvSpPr>
          <p:cNvPr id="30" name="제목 1"/>
          <p:cNvSpPr>
            <a:spLocks noGrp="1"/>
          </p:cNvSpPr>
          <p:nvPr>
            <p:ph type="title" hasCustomPrompt="1"/>
          </p:nvPr>
        </p:nvSpPr>
        <p:spPr>
          <a:xfrm>
            <a:off x="212523" y="164388"/>
            <a:ext cx="9457500" cy="329633"/>
          </a:xfrm>
        </p:spPr>
        <p:txBody>
          <a:bodyPr/>
          <a:lstStyle/>
          <a:p>
            <a:r>
              <a:rPr lang="en-US" altLang="ko-KR" noProof="0" dirty="0" smtClean="0"/>
              <a:t>Sample short headline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111298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18pt,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umsplatzhalter 3"/>
          <p:cNvSpPr>
            <a:spLocks noGrp="1"/>
          </p:cNvSpPr>
          <p:nvPr>
            <p:ph type="dt" sz="half" idx="2"/>
          </p:nvPr>
        </p:nvSpPr>
        <p:spPr>
          <a:xfrm>
            <a:off x="879490" y="6459243"/>
            <a:ext cx="1293748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fld id="{D7ABBE5A-A386-4B48-AFEE-33BE7BC8C7F5}" type="datetime4">
              <a:rPr lang="en-US" smtClean="0"/>
              <a:t>September 8, 2023</a:t>
            </a:fld>
            <a:endParaRPr lang="de-DE" dirty="0"/>
          </a:p>
        </p:txBody>
      </p:sp>
      <p:sp>
        <p:nvSpPr>
          <p:cNvPr id="16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80155" y="6459243"/>
            <a:ext cx="5208166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r>
              <a:rPr lang="de-DE" smtClean="0"/>
              <a:t>Security  Induction Training</a:t>
            </a:r>
            <a:endParaRPr lang="de-DE" dirty="0"/>
          </a:p>
        </p:txBody>
      </p:sp>
      <p:sp>
        <p:nvSpPr>
          <p:cNvPr id="17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2506" y="6459243"/>
            <a:ext cx="587163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Hyundai Sans Head Office Medium" panose="020B0604040000000000" pitchFamily="34" charset="0"/>
                <a:ea typeface="Hyundai Sans Head Office Medium" panose="020B0604040000000000" pitchFamily="34" charset="0"/>
                <a:cs typeface="Hyundai Sans Head Office Medium" panose="020B0604040000000000" pitchFamily="34" charset="0"/>
              </a:defRPr>
            </a:lvl1pPr>
          </a:lstStyle>
          <a:p>
            <a:fld id="{DD317690-C5EB-F34F-B036-C349E52C6879}" type="slidenum">
              <a:rPr lang="de-DE" smtClean="0"/>
              <a:pPr/>
              <a:t>‹#›</a:t>
            </a:fld>
            <a:r>
              <a:rPr lang="de-DE" dirty="0" smtClean="0"/>
              <a:t> / 30</a:t>
            </a:r>
            <a:endParaRPr lang="de-DE" dirty="0"/>
          </a:p>
        </p:txBody>
      </p:sp>
      <p:sp>
        <p:nvSpPr>
          <p:cNvPr id="22" name="Inhaltsplatzhalter 2"/>
          <p:cNvSpPr>
            <a:spLocks noGrp="1"/>
          </p:cNvSpPr>
          <p:nvPr>
            <p:ph idx="15" hasCustomPrompt="1"/>
          </p:nvPr>
        </p:nvSpPr>
        <p:spPr>
          <a:xfrm>
            <a:off x="212523" y="1567281"/>
            <a:ext cx="4641000" cy="1632584"/>
          </a:xfrm>
          <a:prstGeom prst="rect">
            <a:avLst/>
          </a:prstGeom>
        </p:spPr>
        <p:txBody>
          <a:bodyPr/>
          <a:lstStyle>
            <a:lvl1pPr marL="0" marR="0" indent="0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  <a:lvl2pPr marL="241111" indent="-241111">
              <a:buFont typeface="Arial"/>
              <a:buChar char="•"/>
              <a:defRPr/>
            </a:lvl2pPr>
            <a:lvl3pPr marL="241111" indent="-241111">
              <a:buFont typeface="Arial" panose="020B0604020202020204" pitchFamily="34" charset="0"/>
              <a:buChar char="•"/>
              <a:defRPr/>
            </a:lvl3pPr>
            <a:lvl4pPr marL="241111" indent="-241111">
              <a:buFont typeface="Arial"/>
              <a:buChar char="•"/>
              <a:defRPr/>
            </a:lvl4pPr>
            <a:lvl5pPr marL="241111" indent="-241111">
              <a:buFont typeface="Arial"/>
              <a:buChar char="•"/>
              <a:defRPr/>
            </a:lvl5pPr>
          </a:lstStyle>
          <a:p>
            <a:pPr marL="0" marR="0" lvl="0" indent="0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Column 1 Subheading option: 16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25" name="Inhaltsplatzhalter 2"/>
          <p:cNvSpPr>
            <a:spLocks noGrp="1"/>
          </p:cNvSpPr>
          <p:nvPr>
            <p:ph idx="17" hasCustomPrompt="1"/>
          </p:nvPr>
        </p:nvSpPr>
        <p:spPr>
          <a:xfrm>
            <a:off x="212523" y="4833448"/>
            <a:ext cx="4641000" cy="1262553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42069" rtl="0" eaLnBrk="1" fontAlgn="auto" latinLnBrk="0" hangingPunct="1">
              <a:lnSpc>
                <a:spcPct val="100000"/>
              </a:lnSpc>
              <a:spcBef>
                <a:spcPts val="32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83" baseline="0"/>
            </a:lvl1pPr>
            <a:lvl2pPr marL="149551" indent="-149551">
              <a:spcBef>
                <a:spcPts val="285"/>
              </a:spcBef>
              <a:buFont typeface="Arial"/>
              <a:buChar char="•"/>
              <a:defRPr sz="1083" baseline="0"/>
            </a:lvl2pPr>
            <a:lvl3pPr marL="149551" indent="-149551">
              <a:spcBef>
                <a:spcPts val="285"/>
              </a:spcBef>
              <a:buFont typeface="Arial" panose="020B0604020202020204" pitchFamily="34" charset="0"/>
              <a:buChar char="•"/>
              <a:defRPr sz="1083" baseline="0"/>
            </a:lvl3pPr>
            <a:lvl4pPr marL="149551" indent="-149551">
              <a:spcBef>
                <a:spcPts val="285"/>
              </a:spcBef>
              <a:buFont typeface="Arial"/>
              <a:buChar char="•"/>
              <a:defRPr sz="1083" baseline="0"/>
            </a:lvl4pPr>
            <a:lvl5pPr marL="149551" indent="-149551">
              <a:spcBef>
                <a:spcPts val="285"/>
              </a:spcBef>
              <a:buFont typeface="Arial"/>
              <a:buChar char="•"/>
              <a:defRPr sz="1083" baseline="0"/>
            </a:lvl5pPr>
          </a:lstStyle>
          <a:p>
            <a:pPr marL="170561" marR="0" lvl="0" indent="-170561" algn="l" defTabSz="442069" rtl="0" eaLnBrk="1" fontAlgn="auto" latinLnBrk="0" hangingPunct="1">
              <a:lnSpc>
                <a:spcPct val="100000"/>
              </a:lnSpc>
              <a:spcBef>
                <a:spcPts val="3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Column 1 Subheading option: 10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26" name="Inhaltsplatzhalter 2"/>
          <p:cNvSpPr>
            <a:spLocks noGrp="1"/>
          </p:cNvSpPr>
          <p:nvPr>
            <p:ph idx="18" hasCustomPrompt="1"/>
          </p:nvPr>
        </p:nvSpPr>
        <p:spPr>
          <a:xfrm>
            <a:off x="5037988" y="1567281"/>
            <a:ext cx="4641000" cy="1632584"/>
          </a:xfrm>
          <a:prstGeom prst="rect">
            <a:avLst/>
          </a:prstGeom>
        </p:spPr>
        <p:txBody>
          <a:bodyPr/>
          <a:lstStyle>
            <a:lvl1pPr marL="0" marR="0" indent="0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  <a:lvl2pPr marL="241111" indent="-241111">
              <a:buFont typeface="Arial"/>
              <a:buChar char="•"/>
              <a:defRPr/>
            </a:lvl2pPr>
            <a:lvl3pPr marL="241111" indent="-241111">
              <a:buFont typeface="Arial" panose="020B0604020202020204" pitchFamily="34" charset="0"/>
              <a:buChar char="•"/>
              <a:defRPr/>
            </a:lvl3pPr>
            <a:lvl4pPr marL="241111" indent="-241111">
              <a:buFont typeface="Arial"/>
              <a:buChar char="•"/>
              <a:defRPr/>
            </a:lvl4pPr>
            <a:lvl5pPr marL="241111" indent="-241111">
              <a:buFont typeface="Arial"/>
              <a:buChar char="•"/>
              <a:defRPr/>
            </a:lvl5pPr>
          </a:lstStyle>
          <a:p>
            <a:pPr marL="0" marR="0" lvl="0" indent="0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Column 2 Subheading option: 16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28" name="Inhaltsplatzhalter 2"/>
          <p:cNvSpPr>
            <a:spLocks noGrp="1"/>
          </p:cNvSpPr>
          <p:nvPr>
            <p:ph idx="20" hasCustomPrompt="1"/>
          </p:nvPr>
        </p:nvSpPr>
        <p:spPr>
          <a:xfrm>
            <a:off x="5037988" y="4833448"/>
            <a:ext cx="4641000" cy="1262553"/>
          </a:xfrm>
          <a:prstGeom prst="rect">
            <a:avLst/>
          </a:prstGeom>
        </p:spPr>
        <p:txBody>
          <a:bodyPr>
            <a:normAutofit/>
          </a:bodyPr>
          <a:lstStyle>
            <a:lvl1pPr marL="0" marR="0" indent="0" algn="l" defTabSz="442069" rtl="0" eaLnBrk="1" fontAlgn="auto" latinLnBrk="0" hangingPunct="1">
              <a:lnSpc>
                <a:spcPct val="100000"/>
              </a:lnSpc>
              <a:spcBef>
                <a:spcPts val="325"/>
              </a:spcBef>
              <a:spcAft>
                <a:spcPts val="0"/>
              </a:spcAft>
              <a:buClrTx/>
              <a:buSzTx/>
              <a:buFontTx/>
              <a:buNone/>
              <a:tabLst/>
              <a:defRPr sz="1083"/>
            </a:lvl1pPr>
            <a:lvl2pPr marL="149551" indent="-149551">
              <a:spcBef>
                <a:spcPts val="285"/>
              </a:spcBef>
              <a:buFont typeface="Arial"/>
              <a:buChar char="•"/>
              <a:defRPr sz="1083"/>
            </a:lvl2pPr>
            <a:lvl3pPr marL="149551" indent="-149551">
              <a:spcBef>
                <a:spcPts val="285"/>
              </a:spcBef>
              <a:buFont typeface="Arial" panose="020B0604020202020204" pitchFamily="34" charset="0"/>
              <a:buChar char="•"/>
              <a:defRPr sz="1083"/>
            </a:lvl3pPr>
            <a:lvl4pPr marL="149551" indent="-149551">
              <a:spcBef>
                <a:spcPts val="285"/>
              </a:spcBef>
              <a:buFont typeface="Arial"/>
              <a:buChar char="•"/>
              <a:defRPr sz="1083"/>
            </a:lvl4pPr>
            <a:lvl5pPr marL="149551" indent="-149551">
              <a:spcBef>
                <a:spcPts val="285"/>
              </a:spcBef>
              <a:buFont typeface="Arial"/>
              <a:buChar char="•"/>
              <a:defRPr sz="1083"/>
            </a:lvl5pPr>
          </a:lstStyle>
          <a:p>
            <a:pPr marL="170561" marR="0" lvl="0" indent="-170561" algn="l" defTabSz="442069" rtl="0" eaLnBrk="1" fontAlgn="auto" latinLnBrk="0" hangingPunct="1">
              <a:lnSpc>
                <a:spcPct val="100000"/>
              </a:lnSpc>
              <a:spcBef>
                <a:spcPts val="32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Column 2 Subheading option: 10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29" name="Inhaltsplatzhalter 2"/>
          <p:cNvSpPr>
            <a:spLocks noGrp="1"/>
          </p:cNvSpPr>
          <p:nvPr>
            <p:ph idx="14" hasCustomPrompt="1"/>
          </p:nvPr>
        </p:nvSpPr>
        <p:spPr>
          <a:xfrm>
            <a:off x="212523" y="3281994"/>
            <a:ext cx="4641000" cy="1469325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170561" marR="0" indent="-170561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/>
            </a:lvl1pPr>
            <a:lvl2pPr marL="149551" indent="-149551">
              <a:lnSpc>
                <a:spcPct val="100000"/>
              </a:lnSpc>
              <a:buFont typeface="Arial"/>
              <a:buChar char="•"/>
              <a:defRPr sz="1300"/>
            </a:lvl2pPr>
            <a:lvl3pPr marL="149551" indent="-149551">
              <a:lnSpc>
                <a:spcPct val="100000"/>
              </a:lnSpc>
              <a:buFont typeface="Arial" panose="020B0604020202020204" pitchFamily="34" charset="0"/>
              <a:buChar char="•"/>
              <a:defRPr sz="1300"/>
            </a:lvl3pPr>
            <a:lvl4pPr marL="149551" indent="-149551">
              <a:lnSpc>
                <a:spcPct val="100000"/>
              </a:lnSpc>
              <a:buFont typeface="Arial"/>
              <a:buChar char="•"/>
              <a:defRPr sz="1300"/>
            </a:lvl4pPr>
            <a:lvl5pPr marL="149551" indent="-149551">
              <a:lnSpc>
                <a:spcPct val="100000"/>
              </a:lnSpc>
              <a:buFont typeface="Arial"/>
              <a:buChar char="•"/>
              <a:defRPr sz="1300"/>
            </a:lvl5pPr>
          </a:lstStyle>
          <a:p>
            <a:pPr marL="170561" marR="0" lvl="0" indent="-170561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Column 1 Subheading option: 12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30" name="Inhaltsplatzhalter 2"/>
          <p:cNvSpPr>
            <a:spLocks noGrp="1"/>
          </p:cNvSpPr>
          <p:nvPr>
            <p:ph idx="24" hasCustomPrompt="1"/>
          </p:nvPr>
        </p:nvSpPr>
        <p:spPr>
          <a:xfrm>
            <a:off x="5037988" y="3281994"/>
            <a:ext cx="4641000" cy="1469325"/>
          </a:xfrm>
          <a:prstGeom prst="rect">
            <a:avLst/>
          </a:prstGeom>
        </p:spPr>
        <p:txBody>
          <a:bodyPr>
            <a:normAutofit/>
          </a:bodyPr>
          <a:lstStyle>
            <a:lvl1pPr marL="170561" marR="0" indent="-170561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300"/>
            </a:lvl1pPr>
            <a:lvl2pPr marL="149551" indent="-149551">
              <a:lnSpc>
                <a:spcPct val="100000"/>
              </a:lnSpc>
              <a:buFont typeface="Arial"/>
              <a:buChar char="•"/>
              <a:defRPr sz="1300"/>
            </a:lvl2pPr>
            <a:lvl3pPr marL="149551" indent="-149551">
              <a:lnSpc>
                <a:spcPct val="100000"/>
              </a:lnSpc>
              <a:buFont typeface="Arial" panose="020B0604020202020204" pitchFamily="34" charset="0"/>
              <a:buChar char="•"/>
              <a:defRPr sz="1300"/>
            </a:lvl3pPr>
            <a:lvl4pPr marL="149551" indent="-149551">
              <a:lnSpc>
                <a:spcPct val="100000"/>
              </a:lnSpc>
              <a:buFont typeface="Arial"/>
              <a:buChar char="•"/>
              <a:defRPr sz="1300"/>
            </a:lvl4pPr>
            <a:lvl5pPr marL="149551" indent="-149551">
              <a:lnSpc>
                <a:spcPct val="100000"/>
              </a:lnSpc>
              <a:buFont typeface="Arial"/>
              <a:buChar char="•"/>
              <a:defRPr sz="1300"/>
            </a:lvl5pPr>
          </a:lstStyle>
          <a:p>
            <a:pPr marL="170561" marR="0" lvl="0" indent="-170561" algn="l" defTabSz="44206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 smtClean="0"/>
              <a:t>Column 2 Subheading option: 12 </a:t>
            </a:r>
            <a:r>
              <a:rPr lang="en-US" noProof="0" dirty="0" err="1" smtClean="0"/>
              <a:t>pt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31" name="Textplatzhalter 19"/>
          <p:cNvSpPr>
            <a:spLocks noGrp="1"/>
          </p:cNvSpPr>
          <p:nvPr>
            <p:ph type="body" sz="quarter" idx="19" hasCustomPrompt="1"/>
          </p:nvPr>
        </p:nvSpPr>
        <p:spPr>
          <a:xfrm>
            <a:off x="212523" y="683987"/>
            <a:ext cx="9466465" cy="649515"/>
          </a:xfrm>
          <a:prstGeom prst="rect">
            <a:avLst/>
          </a:prstGeom>
        </p:spPr>
        <p:txBody>
          <a:bodyPr/>
          <a:lstStyle>
            <a:lvl1pPr>
              <a:defRPr baseline="0">
                <a:latin typeface="Hyundai Sans Head Office" panose="020B0504040000000000" pitchFamily="34" charset="0"/>
                <a:ea typeface="Hyundai Sans Head Office" panose="020B0504040000000000" pitchFamily="34" charset="0"/>
              </a:defRPr>
            </a:lvl1pPr>
          </a:lstStyle>
          <a:p>
            <a:pPr lvl="0"/>
            <a:r>
              <a:rPr lang="en-US" dirty="0" smtClean="0"/>
              <a:t>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This is a very long sample </a:t>
            </a:r>
            <a:r>
              <a:rPr lang="en-US" dirty="0" err="1" smtClean="0"/>
              <a:t>subheadline</a:t>
            </a:r>
            <a:r>
              <a:rPr lang="en-US" dirty="0" smtClean="0"/>
              <a:t> with two lines. </a:t>
            </a:r>
            <a:endParaRPr lang="de-DE" dirty="0" smtClean="0"/>
          </a:p>
        </p:txBody>
      </p:sp>
      <p:sp>
        <p:nvSpPr>
          <p:cNvPr id="32" name="제목 1"/>
          <p:cNvSpPr>
            <a:spLocks noGrp="1"/>
          </p:cNvSpPr>
          <p:nvPr>
            <p:ph type="title" hasCustomPrompt="1"/>
          </p:nvPr>
        </p:nvSpPr>
        <p:spPr>
          <a:xfrm>
            <a:off x="212523" y="164388"/>
            <a:ext cx="9457500" cy="329633"/>
          </a:xfrm>
        </p:spPr>
        <p:txBody>
          <a:bodyPr/>
          <a:lstStyle/>
          <a:p>
            <a:r>
              <a:rPr lang="en-US" altLang="ko-KR" noProof="0" dirty="0" smtClean="0"/>
              <a:t>Sample short headline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367248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4" tIns="47892" rIns="95784" bIns="4789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5784" tIns="47892" rIns="95784" bIns="4789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5784" tIns="47892" rIns="95784" bIns="47892" rtlCol="0" anchor="ctr"/>
          <a:lstStyle>
            <a:lvl1pPr algn="l" defTabSz="957838" fontAlgn="auto">
              <a:spcBef>
                <a:spcPts val="0"/>
              </a:spcBef>
              <a:spcAft>
                <a:spcPts val="0"/>
              </a:spcAft>
              <a:defRPr kumimoji="0" sz="1300" b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0402558-ABD2-46C1-A877-BE4B5CC6699D}" type="datetime1">
              <a:rPr lang="ko-KR" altLang="en-US"/>
              <a:pPr>
                <a:defRPr/>
              </a:pPr>
              <a:t>2023-09-08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wrap="square" lIns="95784" tIns="47892" rIns="95784" bIns="47892" numCol="1" anchor="ctr" anchorCtr="0" compatLnSpc="1">
            <a:prstTxWarp prst="textNoShape">
              <a:avLst/>
            </a:prstTxWarp>
          </a:bodyPr>
          <a:lstStyle>
            <a:lvl1pPr algn="ctr">
              <a:defRPr kumimoji="0" sz="1300" b="0">
                <a:solidFill>
                  <a:srgbClr val="898989"/>
                </a:solidFill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lIns="95784" tIns="47892" rIns="95784" bIns="47892" rtlCol="0" anchor="ctr"/>
          <a:lstStyle>
            <a:lvl1pPr algn="r" defTabSz="957838" fontAlgn="auto">
              <a:spcBef>
                <a:spcPts val="0"/>
              </a:spcBef>
              <a:spcAft>
                <a:spcPts val="0"/>
              </a:spcAft>
              <a:defRPr kumimoji="0" sz="1300" b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7D41B00-836D-4259-9C19-2DDBAC9EF6A4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605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6" r:id="rId3"/>
  </p:sldLayoutIdLst>
  <p:hf hdr="0" ftr="0" dt="0"/>
  <p:txStyles>
    <p:titleStyle>
      <a:lvl1pPr algn="ctr" defTabSz="957263" rtl="0" eaLnBrk="0" fontAlgn="base" latinLnBrk="1" hangingPunct="0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57263" rtl="0" eaLnBrk="0" fontAlgn="base" latinLnBrk="1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defTabSz="957263" rtl="0" eaLnBrk="0" fontAlgn="base" latinLnBrk="1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defTabSz="957263" rtl="0" eaLnBrk="0" fontAlgn="base" latinLnBrk="1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defTabSz="957263" rtl="0" eaLnBrk="0" fontAlgn="base" latinLnBrk="1" hangingPunct="0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19847" algn="ctr" defTabSz="957776" rtl="0" fontAlgn="base" latinLnBrk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839694" algn="ctr" defTabSz="957776" rtl="0" fontAlgn="base" latinLnBrk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259540" algn="ctr" defTabSz="957776" rtl="0" fontAlgn="base" latinLnBrk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679387" algn="ctr" defTabSz="957776" rtl="0" fontAlgn="base" latinLnBrk="1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57188" indent="-357188" algn="l" defTabSz="957263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76288" indent="-298450" algn="l" defTabSz="957263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95388" indent="-238125" algn="l" defTabSz="957263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74813" indent="-238125" algn="l" defTabSz="957263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54238" indent="-238125" algn="l" defTabSz="957263" rtl="0" eaLnBrk="0" fontAlgn="base" latinLnBrk="1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34055" indent="-239460" algn="l" defTabSz="957838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12975" indent="-239460" algn="l" defTabSz="957838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591894" indent="-239460" algn="l" defTabSz="957838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070813" indent="-239460" algn="l" defTabSz="957838" rtl="0" eaLnBrk="1" latinLnBrk="1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5783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78919" algn="l" defTabSz="95783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57838" algn="l" defTabSz="95783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6757" algn="l" defTabSz="95783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15677" algn="l" defTabSz="95783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94596" algn="l" defTabSz="95783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873515" algn="l" defTabSz="95783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352434" algn="l" defTabSz="95783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31353" algn="l" defTabSz="957838" rtl="0" eaLnBrk="1" latinLnBrk="1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erade Verbindung 15"/>
          <p:cNvCxnSpPr/>
          <p:nvPr/>
        </p:nvCxnSpPr>
        <p:spPr>
          <a:xfrm>
            <a:off x="212523" y="599265"/>
            <a:ext cx="9477000" cy="0"/>
          </a:xfrm>
          <a:prstGeom prst="line">
            <a:avLst/>
          </a:prstGeom>
          <a:ln w="635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platzhalter 2"/>
          <p:cNvSpPr>
            <a:spLocks noGrp="1"/>
          </p:cNvSpPr>
          <p:nvPr>
            <p:ph type="body" idx="1"/>
          </p:nvPr>
        </p:nvSpPr>
        <p:spPr>
          <a:xfrm>
            <a:off x="212523" y="1567283"/>
            <a:ext cx="9474184" cy="4490619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 smtClean="0"/>
              <a:t>Subheading</a:t>
            </a:r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/>
          </a:p>
        </p:txBody>
      </p:sp>
      <p:sp>
        <p:nvSpPr>
          <p:cNvPr id="21" name="Datumsplatzhalter 3"/>
          <p:cNvSpPr>
            <a:spLocks noGrp="1"/>
          </p:cNvSpPr>
          <p:nvPr>
            <p:ph type="dt" sz="half" idx="2"/>
          </p:nvPr>
        </p:nvSpPr>
        <p:spPr>
          <a:xfrm>
            <a:off x="879490" y="6484643"/>
            <a:ext cx="1293748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fld id="{994808E2-47FC-49BB-A1C7-0B09F71C4AC9}" type="datetime4">
              <a:rPr lang="en-US" smtClean="0"/>
              <a:t>September 8, 2023</a:t>
            </a:fld>
            <a:endParaRPr lang="de-DE" dirty="0"/>
          </a:p>
        </p:txBody>
      </p:sp>
      <p:sp>
        <p:nvSpPr>
          <p:cNvPr id="22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2280155" y="6484643"/>
            <a:ext cx="5208166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+mn-lt"/>
                <a:cs typeface="Hyundai Sans Text Office"/>
              </a:defRPr>
            </a:lvl1pPr>
          </a:lstStyle>
          <a:p>
            <a:r>
              <a:rPr lang="de-DE" smtClean="0"/>
              <a:t>Security  Induction Training</a:t>
            </a:r>
            <a:endParaRPr lang="de-DE" dirty="0"/>
          </a:p>
        </p:txBody>
      </p:sp>
      <p:sp>
        <p:nvSpPr>
          <p:cNvPr id="23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212506" y="6484643"/>
            <a:ext cx="587163" cy="129587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lnSpc>
                <a:spcPct val="100000"/>
              </a:lnSpc>
              <a:defRPr sz="758" b="0" i="0" kern="400" baseline="0">
                <a:solidFill>
                  <a:schemeClr val="tx1"/>
                </a:solidFill>
                <a:latin typeface="Hyundai Sans Head Office Medium" panose="020B0604040000000000" pitchFamily="34" charset="0"/>
                <a:ea typeface="Hyundai Sans Head Office Medium" panose="020B0604040000000000" pitchFamily="34" charset="0"/>
                <a:cs typeface="Hyundai Sans Head Office Medium" panose="020B0604040000000000" pitchFamily="34" charset="0"/>
              </a:defRPr>
            </a:lvl1pPr>
          </a:lstStyle>
          <a:p>
            <a:fld id="{DD317690-C5EB-F34F-B036-C349E52C6879}" type="slidenum">
              <a:rPr lang="de-DE" smtClean="0"/>
              <a:pPr/>
              <a:t>‹#›</a:t>
            </a:fld>
            <a:r>
              <a:rPr lang="de-DE" dirty="0" smtClean="0"/>
              <a:t> / 30</a:t>
            </a:r>
          </a:p>
          <a:p>
            <a:endParaRPr lang="de-DE" dirty="0"/>
          </a:p>
        </p:txBody>
      </p:sp>
      <p:sp>
        <p:nvSpPr>
          <p:cNvPr id="24" name="Titelplatzhalter 1"/>
          <p:cNvSpPr>
            <a:spLocks noGrp="1"/>
          </p:cNvSpPr>
          <p:nvPr>
            <p:ph type="title"/>
          </p:nvPr>
        </p:nvSpPr>
        <p:spPr>
          <a:xfrm>
            <a:off x="212523" y="164387"/>
            <a:ext cx="9470871" cy="433260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en-US" noProof="0" dirty="0" smtClean="0"/>
              <a:t>Sample short headline</a:t>
            </a:r>
            <a:endParaRPr lang="en-US" noProof="0" dirty="0"/>
          </a:p>
        </p:txBody>
      </p:sp>
      <p:pic>
        <p:nvPicPr>
          <p:cNvPr id="11" name="Bild 18" descr="Hyundai_Logo.pn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2791" y="6445012"/>
            <a:ext cx="1213229" cy="206793"/>
          </a:xfrm>
          <a:prstGeom prst="rect">
            <a:avLst/>
          </a:prstGeom>
        </p:spPr>
      </p:pic>
      <p:cxnSp>
        <p:nvCxnSpPr>
          <p:cNvPr id="27" name="Gerade Verbindung 15"/>
          <p:cNvCxnSpPr/>
          <p:nvPr userDrawn="1"/>
        </p:nvCxnSpPr>
        <p:spPr>
          <a:xfrm>
            <a:off x="212523" y="6266277"/>
            <a:ext cx="9477000" cy="0"/>
          </a:xfrm>
          <a:prstGeom prst="line">
            <a:avLst/>
          </a:prstGeom>
          <a:ln w="6350" cmpd="sng">
            <a:solidFill>
              <a:schemeClr val="accent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4401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iming>
    <p:tnLst>
      <p:par>
        <p:cTn id="1" dur="indefinite" restart="never" nodeType="tmRoot"/>
      </p:par>
    </p:tnLst>
  </p:timing>
  <p:hf hdr="0"/>
  <p:txStyles>
    <p:titleStyle>
      <a:lvl1pPr algn="l" defTabSz="442069" rtl="0" eaLnBrk="1" latinLnBrk="1" hangingPunct="1">
        <a:spcBef>
          <a:spcPct val="0"/>
        </a:spcBef>
        <a:buNone/>
        <a:defRPr sz="2058" b="0" i="0" kern="400" baseline="0">
          <a:solidFill>
            <a:schemeClr val="tx1"/>
          </a:solidFill>
          <a:latin typeface="+mj-lt"/>
          <a:ea typeface="+mj-ea"/>
          <a:cs typeface="Hyundai Sans Head Office Medium"/>
        </a:defRPr>
      </a:lvl1pPr>
    </p:titleStyle>
    <p:bodyStyle>
      <a:lvl1pPr marL="0" indent="0" algn="l" defTabSz="442069" rtl="0" eaLnBrk="1" latinLnBrk="1" hangingPunct="1">
        <a:spcBef>
          <a:spcPct val="20000"/>
        </a:spcBef>
        <a:buFontTx/>
        <a:buNone/>
        <a:defRPr sz="1733" b="0" i="0" kern="400" baseline="0">
          <a:solidFill>
            <a:schemeClr val="tx1"/>
          </a:solidFill>
          <a:latin typeface="+mj-lt"/>
          <a:ea typeface="HyundaiSans Head KR OTF Medium" pitchFamily="34" charset="-127"/>
          <a:cs typeface="HyundaiSans Head KR OTF Medium" pitchFamily="34" charset="-127"/>
        </a:defRPr>
      </a:lvl1pPr>
      <a:lvl2pPr marL="241111" indent="-241111" algn="l" defTabSz="442069" rtl="0" eaLnBrk="1" latinLnBrk="1" hangingPunct="1">
        <a:spcBef>
          <a:spcPct val="20000"/>
        </a:spcBef>
        <a:buFont typeface="Arial"/>
        <a:buChar char="•"/>
        <a:defRPr sz="1733" b="0" i="0" kern="400" baseline="0">
          <a:solidFill>
            <a:schemeClr val="tx1"/>
          </a:solidFill>
          <a:latin typeface="+mn-lt"/>
          <a:ea typeface="+mn-ea"/>
          <a:cs typeface="Hyundai Sans Text Office"/>
        </a:defRPr>
      </a:lvl2pPr>
      <a:lvl3pPr marL="241111" indent="-241111" algn="l" defTabSz="442069" rtl="0" eaLnBrk="1" latinLnBrk="1" hangingPunct="1">
        <a:spcBef>
          <a:spcPct val="20000"/>
        </a:spcBef>
        <a:buFont typeface="Arial" panose="020B0604020202020204" pitchFamily="34" charset="0"/>
        <a:buChar char="•"/>
        <a:defRPr sz="1733" b="0" i="0" kern="400" baseline="0">
          <a:solidFill>
            <a:schemeClr val="tx1"/>
          </a:solidFill>
          <a:latin typeface="+mn-lt"/>
          <a:ea typeface="+mn-ea"/>
          <a:cs typeface="Hyundai Sans Text Office"/>
        </a:defRPr>
      </a:lvl3pPr>
      <a:lvl4pPr marL="241111" indent="-241111" algn="l" defTabSz="442069" rtl="0" eaLnBrk="1" latinLnBrk="1" hangingPunct="1">
        <a:spcBef>
          <a:spcPct val="20000"/>
        </a:spcBef>
        <a:buFont typeface="Arial"/>
        <a:buChar char="•"/>
        <a:defRPr sz="1733" b="0" i="0" kern="400" baseline="0">
          <a:solidFill>
            <a:schemeClr val="tx1"/>
          </a:solidFill>
          <a:latin typeface="+mn-lt"/>
          <a:ea typeface="+mn-ea"/>
          <a:cs typeface="Hyundai Sans Text Office"/>
        </a:defRPr>
      </a:lvl4pPr>
      <a:lvl5pPr marL="241111" indent="-241111" algn="l" defTabSz="442069" rtl="0" eaLnBrk="1" latinLnBrk="1" hangingPunct="1">
        <a:spcBef>
          <a:spcPct val="20000"/>
        </a:spcBef>
        <a:buFont typeface="Arial"/>
        <a:buChar char="•"/>
        <a:defRPr sz="1733" b="0" i="0" kern="400" baseline="0">
          <a:solidFill>
            <a:schemeClr val="tx1"/>
          </a:solidFill>
          <a:latin typeface="+mn-lt"/>
          <a:ea typeface="+mn-ea"/>
          <a:cs typeface="Hyundai Sans Text Office"/>
        </a:defRPr>
      </a:lvl5pPr>
      <a:lvl6pPr marL="2431377" indent="-221034" algn="l" defTabSz="442069" rtl="0" eaLnBrk="1" latinLnBrk="1" hangingPunct="1">
        <a:spcBef>
          <a:spcPct val="20000"/>
        </a:spcBef>
        <a:buFont typeface="Arial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873445" indent="-221034" algn="l" defTabSz="442069" rtl="0" eaLnBrk="1" latinLnBrk="1" hangingPunct="1">
        <a:spcBef>
          <a:spcPct val="20000"/>
        </a:spcBef>
        <a:buFont typeface="Arial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315514" indent="-221034" algn="l" defTabSz="442069" rtl="0" eaLnBrk="1" latinLnBrk="1" hangingPunct="1">
        <a:spcBef>
          <a:spcPct val="20000"/>
        </a:spcBef>
        <a:buFont typeface="Arial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757582" indent="-221034" algn="l" defTabSz="442069" rtl="0" eaLnBrk="1" latinLnBrk="1" hangingPunct="1">
        <a:spcBef>
          <a:spcPct val="20000"/>
        </a:spcBef>
        <a:buFont typeface="Arial"/>
        <a:buChar char="•"/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442069" rtl="0" eaLnBrk="1" latinLnBrk="1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42069" algn="l" defTabSz="442069" rtl="0" eaLnBrk="1" latinLnBrk="1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884137" algn="l" defTabSz="442069" rtl="0" eaLnBrk="1" latinLnBrk="1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26205" algn="l" defTabSz="442069" rtl="0" eaLnBrk="1" latinLnBrk="1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768274" algn="l" defTabSz="442069" rtl="0" eaLnBrk="1" latinLnBrk="1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10341" algn="l" defTabSz="442069" rtl="0" eaLnBrk="1" latinLnBrk="1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652411" algn="l" defTabSz="442069" rtl="0" eaLnBrk="1" latinLnBrk="1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094480" algn="l" defTabSz="442069" rtl="0" eaLnBrk="1" latinLnBrk="1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536548" algn="l" defTabSz="442069" rtl="0" eaLnBrk="1" latinLnBrk="1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sslvpn.hyundai-autoever.eu/MFA_TEST" TargetMode="Externa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3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5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Bildplatzhalter 6" descr="HMC_HI_06_LOC_CANON_0068_vs_Himmel.jpg"/>
          <p:cNvPicPr>
            <a:picLocks noGrp="1" noChangeAspect="1"/>
          </p:cNvPicPr>
          <p:nvPr>
            <p:ph type="pic" idx="13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895" b="12895"/>
          <a:stretch/>
        </p:blipFill>
        <p:spPr/>
      </p:pic>
      <p:sp>
        <p:nvSpPr>
          <p:cNvPr id="8" name="Titel 1"/>
          <p:cNvSpPr>
            <a:spLocks noGrp="1"/>
          </p:cNvSpPr>
          <p:nvPr>
            <p:ph type="ctrTitle"/>
          </p:nvPr>
        </p:nvSpPr>
        <p:spPr>
          <a:xfrm>
            <a:off x="464256" y="1552321"/>
            <a:ext cx="8613241" cy="397942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ts val="3579"/>
              </a:lnSpc>
              <a:defRPr sz="3600" baseline="0">
                <a:latin typeface="+mj-lt"/>
              </a:defRPr>
            </a:lvl1pPr>
          </a:lstStyle>
          <a:p>
            <a:r>
              <a:rPr lang="en-US" sz="4333" b="1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</a:rPr>
              <a:t>VPN Two Factor Authentication</a:t>
            </a:r>
            <a:endParaRPr lang="en-US" sz="4333" b="1" dirty="0">
              <a:latin typeface="Hyundai Sans Head Office" panose="020B0504040000000000" pitchFamily="34" charset="0"/>
              <a:ea typeface="Hyundai Sans Head Office" panose="020B0504040000000000" pitchFamily="34" charset="0"/>
            </a:endParaRPr>
          </a:p>
        </p:txBody>
      </p:sp>
      <p:sp>
        <p:nvSpPr>
          <p:cNvPr id="11" name="Untertitel 2"/>
          <p:cNvSpPr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spcBef>
                <a:spcPts val="0"/>
              </a:spcBef>
              <a:buNone/>
              <a:defRPr sz="1200" b="0">
                <a:solidFill>
                  <a:srgbClr val="000000"/>
                </a:solidFill>
                <a:latin typeface="+mn-lt"/>
              </a:defRPr>
            </a:lvl1pPr>
            <a:lvl2pPr marL="408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16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242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323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0403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4484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8565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2646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noProof="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</a:rPr>
              <a:t>September, 2023</a:t>
            </a:r>
            <a:endParaRPr lang="en-US" noProof="0" dirty="0">
              <a:latin typeface="Hyundai Sans Head Office" panose="020B0504040000000000" pitchFamily="34" charset="0"/>
              <a:ea typeface="Hyundai Sans Head Office" panose="020B0504040000000000" pitchFamily="34" charset="0"/>
            </a:endParaRPr>
          </a:p>
        </p:txBody>
      </p:sp>
      <p:sp>
        <p:nvSpPr>
          <p:cNvPr id="6" name="Textfeld 8"/>
          <p:cNvSpPr txBox="1"/>
          <p:nvPr/>
        </p:nvSpPr>
        <p:spPr>
          <a:xfrm>
            <a:off x="366324" y="885418"/>
            <a:ext cx="1003497" cy="2912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txBody>
          <a:bodyPr wrap="square" lIns="112978" tIns="44478" rIns="112978" bIns="62271" rtlCol="0" anchor="ctr" anchorCtr="0">
            <a:spAutoFit/>
          </a:bodyPr>
          <a:lstStyle/>
          <a:p>
            <a:pPr algn="ctr"/>
            <a:r>
              <a:rPr lang="de-DE" sz="1192" b="1" dirty="0">
                <a:solidFill>
                  <a:srgbClr val="FF0000"/>
                </a:solidFill>
                <a:latin typeface="Hyundai Sans Head Office" panose="020B0504040000000000" pitchFamily="34" charset="0"/>
                <a:ea typeface="Hyundai Sans Head Office" panose="020B0504040000000000" pitchFamily="34" charset="0"/>
                <a:cs typeface="Hyundai Sans Head Office"/>
              </a:rPr>
              <a:t>Restricted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0189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내용 개체 틀 12"/>
          <p:cNvSpPr>
            <a:spLocks noGrp="1"/>
          </p:cNvSpPr>
          <p:nvPr>
            <p:ph idx="18"/>
          </p:nvPr>
        </p:nvSpPr>
        <p:spPr>
          <a:xfrm>
            <a:off x="351989" y="939351"/>
            <a:ext cx="9064498" cy="1415385"/>
          </a:xfrm>
        </p:spPr>
        <p:txBody>
          <a:bodyPr/>
          <a:lstStyle/>
          <a:p>
            <a:pPr marL="285750" lvl="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ko-KR" altLang="ko-KR" sz="1400" dirty="0">
                <a:latin typeface="Hyundai Sans Head Office" panose="020B0504040000000000" pitchFamily="34" charset="0"/>
                <a:ea typeface="Hyundai Sans Text KR" panose="020B0600000101010101" pitchFamily="34" charset="-127"/>
                <a:cs typeface="Calibri" panose="020F0502020204030204" pitchFamily="34" charset="0"/>
              </a:rPr>
              <a:t>Access the VPN URL through browser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  <a:hlinkClick r:id="rId3"/>
              </a:rPr>
              <a:t>https://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  <a:hlinkClick r:id="rId3"/>
              </a:rPr>
              <a:t>sslvpn.hyundai-autoever.eu/HME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and enter your VPN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credentials</a:t>
            </a:r>
            <a:endParaRPr lang="en-US" altLang="ko-KR" sz="1400" dirty="0">
              <a:latin typeface="Hyundai Sans Head Office" panose="020B0504040000000000" pitchFamily="34" charset="0"/>
              <a:ea typeface="Hyundai Sans Head Office" panose="020B0504040000000000" pitchFamily="34" charset="0"/>
              <a:cs typeface="Calibri" panose="020F0502020204030204" pitchFamily="34" charset="0"/>
            </a:endParaRPr>
          </a:p>
          <a:p>
            <a:pPr marL="285750" lvl="0" indent="-285750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Once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you logged in, you’ll be redirected to a page which will have a QR code along with backup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codes</a:t>
            </a:r>
            <a:endParaRPr lang="en-US" altLang="ko-KR" sz="1400" dirty="0">
              <a:latin typeface="Hyundai Sans Head Office" panose="020B0504040000000000" pitchFamily="34" charset="0"/>
              <a:ea typeface="Hyundai Sans Head Office" panose="020B0504040000000000" pitchFamily="34" charset="0"/>
              <a:cs typeface="Calibri" panose="020F0502020204030204" pitchFamily="34" charset="0"/>
            </a:endParaRPr>
          </a:p>
          <a:p>
            <a:pPr marL="285750" lvl="0" indent="-285750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Please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securely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store the backup codes in your secure vault</a:t>
            </a:r>
          </a:p>
          <a:p>
            <a:pPr marL="285750" lvl="0" indent="-285750" defTabSz="914400" eaLnBrk="0" fontAlgn="base" hangingPunct="0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</a:pPr>
            <a:r>
              <a:rPr lang="de-DE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Keep the webpage with the QR Code open for the next steps</a:t>
            </a:r>
            <a:endParaRPr lang="en-US" altLang="ko-KR" sz="1400" dirty="0">
              <a:latin typeface="Hyundai Sans Head Office" panose="020B0504040000000000" pitchFamily="34" charset="0"/>
              <a:ea typeface="Hyundai Sans Head Office" panose="020B0504040000000000" pitchFamily="34" charset="0"/>
              <a:cs typeface="Calibri" panose="020F0502020204030204" pitchFamily="34" charset="0"/>
            </a:endParaRP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defTabSz="442069"/>
            <a:fld id="{A911DB2F-5B0D-4C49-9C80-1DB8DB56684F}" type="datetime4">
              <a:rPr lang="en-US">
                <a:solidFill>
                  <a:prstClr val="black"/>
                </a:solidFill>
                <a:latin typeface="Hyundai Sans Text Office"/>
              </a:rPr>
              <a:pPr defTabSz="442069"/>
              <a:t>September 8, 2023</a:t>
            </a:fld>
            <a:endParaRPr lang="de-DE" dirty="0">
              <a:solidFill>
                <a:prstClr val="black"/>
              </a:solidFill>
              <a:latin typeface="Hyundai Sans Text Office"/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442069"/>
            <a:r>
              <a:rPr lang="de-DE" dirty="0">
                <a:solidFill>
                  <a:prstClr val="black"/>
                </a:solidFill>
                <a:latin typeface="Hyundai Sans Text Office"/>
              </a:rPr>
              <a:t>Security  </a:t>
            </a:r>
            <a:r>
              <a:rPr lang="en-US" dirty="0">
                <a:solidFill>
                  <a:prstClr val="black"/>
                </a:solidFill>
                <a:latin typeface="Hyundai Sans Text Office"/>
              </a:rPr>
              <a:t>Induction</a:t>
            </a:r>
            <a:r>
              <a:rPr lang="de-DE" dirty="0">
                <a:solidFill>
                  <a:prstClr val="black"/>
                </a:solidFill>
                <a:latin typeface="Hyundai Sans Text Office"/>
              </a:rPr>
              <a:t> Training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42069"/>
            <a:fld id="{DD317690-C5EB-F34F-B036-C349E52C6879}" type="slidenum">
              <a:rPr lang="de-DE">
                <a:solidFill>
                  <a:prstClr val="black"/>
                </a:solidFill>
              </a:rPr>
              <a:pPr defTabSz="442069"/>
              <a:t>2</a:t>
            </a:fld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957263" fontAlgn="base">
              <a:spcAft>
                <a:spcPct val="0"/>
              </a:spcAft>
              <a:defRPr/>
            </a:pPr>
            <a:r>
              <a:rPr kumimoji="1" lang="en-US" altLang="ko-KR" sz="2000" b="1" kern="1200" dirty="0">
                <a:solidFill>
                  <a:prstClr val="black"/>
                </a:solidFill>
                <a:latin typeface="Hyundai Sans Head Office" panose="020B0504040000000000" pitchFamily="34" charset="0"/>
                <a:ea typeface="Hyundai Sans Head Office" panose="020B0504040000000000" pitchFamily="34" charset="0"/>
              </a:rPr>
              <a:t>How to set up VPN 2FA (Two Factor Authentication)</a:t>
            </a:r>
            <a:endParaRPr kumimoji="1" lang="zh-CN" altLang="en-US" sz="1200" kern="1200" dirty="0">
              <a:solidFill>
                <a:prstClr val="black">
                  <a:lumMod val="50000"/>
                  <a:lumOff val="50000"/>
                </a:prstClr>
              </a:solidFill>
              <a:latin typeface="Hyundai Sans Head Office" panose="020B0504040000000000" pitchFamily="34" charset="0"/>
              <a:ea typeface="굴림" pitchFamily="50" charset="-127"/>
            </a:endParaRPr>
          </a:p>
        </p:txBody>
      </p:sp>
      <p:pic>
        <p:nvPicPr>
          <p:cNvPr id="9" name="그림 24"/>
          <p:cNvPicPr>
            <a:picLocks noChangeAspect="1"/>
          </p:cNvPicPr>
          <p:nvPr/>
        </p:nvPicPr>
        <p:blipFill rotWithShape="1">
          <a:blip r:embed="rId4"/>
          <a:srcRect l="632" t="16480" r="82939" b="65464"/>
          <a:stretch/>
        </p:blipFill>
        <p:spPr>
          <a:xfrm>
            <a:off x="1246909" y="2800067"/>
            <a:ext cx="3564287" cy="2121885"/>
          </a:xfrm>
          <a:prstGeom prst="rect">
            <a:avLst/>
          </a:prstGeom>
        </p:spPr>
      </p:pic>
      <p:sp>
        <p:nvSpPr>
          <p:cNvPr id="11" name="Text Box 38">
            <a:extLst>
              <a:ext uri="{FF2B5EF4-FFF2-40B4-BE49-F238E27FC236}">
                <a16:creationId xmlns:a16="http://schemas.microsoft.com/office/drawing/2014/main" id="{6DFFAD17-2210-4899-93D9-1156886E0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2054" y="146895"/>
            <a:ext cx="1068388" cy="40178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83969" tIns="41985" rIns="83969" bIns="41985" anchor="ctr"/>
          <a:lstStyle>
            <a:lvl1pPr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marL="0" marR="0" lvl="0" indent="0" algn="ctr" defTabSz="838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1200" b="0" i="0" u="none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undai Sans Head Office" panose="020B0504040000000000" pitchFamily="34" charset="0"/>
                <a:ea typeface="현대하모니 M" pitchFamily="18" charset="-127"/>
              </a:rPr>
              <a:t>사내한</a:t>
            </a:r>
            <a:endParaRPr kumimoji="1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undai Sans Head Office" panose="020B0504040000000000" pitchFamily="34" charset="0"/>
              <a:ea typeface="Hyundai Sans Head Office" panose="020B0504040000000000" pitchFamily="34" charset="0"/>
            </a:endParaRPr>
          </a:p>
          <a:p>
            <a:pPr marL="0" marR="0" lvl="0" indent="0" algn="ctr" defTabSz="838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undai Sans Head Office" panose="020B0504040000000000" pitchFamily="34" charset="0"/>
                <a:ea typeface="Hyundai Sans Head Office" panose="020B0504040000000000" pitchFamily="34" charset="0"/>
              </a:rPr>
              <a:t>RESTRICTED</a:t>
            </a:r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undai Sans Head Office" panose="020B0504040000000000" pitchFamily="34" charset="0"/>
              <a:ea typeface="현대하모니 M" pitchFamily="18" charset="-127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797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내용 개체 틀 12"/>
          <p:cNvSpPr>
            <a:spLocks noGrp="1"/>
          </p:cNvSpPr>
          <p:nvPr>
            <p:ph idx="18"/>
          </p:nvPr>
        </p:nvSpPr>
        <p:spPr>
          <a:xfrm>
            <a:off x="348146" y="995934"/>
            <a:ext cx="4195073" cy="798009"/>
          </a:xfrm>
        </p:spPr>
        <p:txBody>
          <a:bodyPr/>
          <a:lstStyle/>
          <a:p>
            <a:pPr marL="28575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Now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on your mobile please go to Google Play Store (Android) / App Store (Apple IOS) and install the app “Google Authenticator”</a:t>
            </a:r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defTabSz="442069"/>
            <a:fld id="{A911DB2F-5B0D-4C49-9C80-1DB8DB56684F}" type="datetime4">
              <a:rPr lang="en-US">
                <a:solidFill>
                  <a:prstClr val="black"/>
                </a:solidFill>
                <a:latin typeface="Hyundai Sans Text Office"/>
              </a:rPr>
              <a:pPr defTabSz="442069"/>
              <a:t>September 8, 2023</a:t>
            </a:fld>
            <a:endParaRPr lang="de-DE" dirty="0">
              <a:solidFill>
                <a:prstClr val="black"/>
              </a:solidFill>
              <a:latin typeface="Hyundai Sans Text Office"/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442069"/>
            <a:r>
              <a:rPr lang="de-DE" dirty="0">
                <a:solidFill>
                  <a:prstClr val="black"/>
                </a:solidFill>
                <a:latin typeface="Hyundai Sans Text Office"/>
              </a:rPr>
              <a:t>Security  </a:t>
            </a:r>
            <a:r>
              <a:rPr lang="en-US" dirty="0">
                <a:solidFill>
                  <a:prstClr val="black"/>
                </a:solidFill>
                <a:latin typeface="Hyundai Sans Text Office"/>
              </a:rPr>
              <a:t>Induction</a:t>
            </a:r>
            <a:r>
              <a:rPr lang="de-DE" dirty="0">
                <a:solidFill>
                  <a:prstClr val="black"/>
                </a:solidFill>
                <a:latin typeface="Hyundai Sans Text Office"/>
              </a:rPr>
              <a:t> Training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42069"/>
            <a:fld id="{DD317690-C5EB-F34F-B036-C349E52C6879}" type="slidenum">
              <a:rPr lang="de-DE">
                <a:solidFill>
                  <a:prstClr val="black"/>
                </a:solidFill>
              </a:rPr>
              <a:pPr defTabSz="442069"/>
              <a:t>3</a:t>
            </a:fld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957263" fontAlgn="base">
              <a:spcAft>
                <a:spcPct val="0"/>
              </a:spcAft>
              <a:defRPr/>
            </a:pPr>
            <a:r>
              <a:rPr kumimoji="1" lang="en-US" altLang="ko-KR" sz="2000" b="1" kern="1200" dirty="0">
                <a:solidFill>
                  <a:prstClr val="black"/>
                </a:solidFill>
                <a:latin typeface="Hyundai Sans Head Office" panose="020B0504040000000000" pitchFamily="34" charset="0"/>
                <a:ea typeface="Hyundai Sans Head Office" panose="020B0504040000000000" pitchFamily="34" charset="0"/>
              </a:rPr>
              <a:t>How to set up VPN 2FA (Two Factor Authentication)</a:t>
            </a:r>
            <a:endParaRPr kumimoji="1" lang="zh-CN" altLang="en-US" sz="1200" kern="1200" dirty="0">
              <a:solidFill>
                <a:prstClr val="black">
                  <a:lumMod val="50000"/>
                  <a:lumOff val="50000"/>
                </a:prstClr>
              </a:solidFill>
              <a:latin typeface="Hyundai Sans Head Office" panose="020B0504040000000000" pitchFamily="34" charset="0"/>
              <a:ea typeface="굴림" pitchFamily="50" charset="-127"/>
            </a:endParaRPr>
          </a:p>
        </p:txBody>
      </p:sp>
      <p:sp>
        <p:nvSpPr>
          <p:cNvPr id="11" name="Text Box 38">
            <a:extLst>
              <a:ext uri="{FF2B5EF4-FFF2-40B4-BE49-F238E27FC236}">
                <a16:creationId xmlns:a16="http://schemas.microsoft.com/office/drawing/2014/main" id="{6DFFAD17-2210-4899-93D9-1156886E0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2054" y="146895"/>
            <a:ext cx="1068388" cy="40178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83969" tIns="41985" rIns="83969" bIns="41985" anchor="ctr"/>
          <a:lstStyle>
            <a:lvl1pPr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marL="0" marR="0" lvl="0" indent="0" algn="ctr" defTabSz="838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1200" b="0" i="0" u="none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undai Sans Head Office" panose="020B0504040000000000" pitchFamily="34" charset="0"/>
                <a:ea typeface="현대하모니 M" pitchFamily="18" charset="-127"/>
              </a:rPr>
              <a:t>사내한</a:t>
            </a:r>
            <a:endParaRPr kumimoji="1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undai Sans Head Office" panose="020B0504040000000000" pitchFamily="34" charset="0"/>
              <a:ea typeface="Hyundai Sans Head Office" panose="020B0504040000000000" pitchFamily="34" charset="0"/>
            </a:endParaRPr>
          </a:p>
          <a:p>
            <a:pPr marL="0" marR="0" lvl="0" indent="0" algn="ctr" defTabSz="838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undai Sans Head Office" panose="020B0504040000000000" pitchFamily="34" charset="0"/>
                <a:ea typeface="Hyundai Sans Head Office" panose="020B0504040000000000" pitchFamily="34" charset="0"/>
              </a:rPr>
              <a:t>RESTRICTED</a:t>
            </a:r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undai Sans Head Office" panose="020B0504040000000000" pitchFamily="34" charset="0"/>
              <a:ea typeface="현대하모니 M" pitchFamily="18" charset="-127"/>
            </a:endParaRPr>
          </a:p>
        </p:txBody>
      </p:sp>
      <p:sp>
        <p:nvSpPr>
          <p:cNvPr id="14" name="내용 개체 틀 12"/>
          <p:cNvSpPr>
            <a:spLocks noGrp="1"/>
          </p:cNvSpPr>
          <p:nvPr>
            <p:ph idx="18"/>
          </p:nvPr>
        </p:nvSpPr>
        <p:spPr>
          <a:xfrm>
            <a:off x="348146" y="2789959"/>
            <a:ext cx="4481549" cy="2319797"/>
          </a:xfrm>
        </p:spPr>
        <p:txBody>
          <a:bodyPr/>
          <a:lstStyle/>
          <a:p>
            <a:pPr marL="285750" lvl="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Once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Authenticator app gets installed, please open Google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Authenticator</a:t>
            </a:r>
          </a:p>
          <a:p>
            <a:pPr marL="285750" lvl="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The app will ask you to sign in with a Google account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Right below, you have the option to </a:t>
            </a:r>
            <a:r>
              <a:rPr lang="en-US" altLang="ko-KR" sz="1400" b="1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“sign in without an account”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– please choose this option</a:t>
            </a:r>
            <a:endParaRPr lang="en-US" altLang="ko-KR" sz="1400" dirty="0" smtClean="0">
              <a:latin typeface="Hyundai Sans Head Office" panose="020B0504040000000000" pitchFamily="34" charset="0"/>
              <a:ea typeface="Hyundai Sans Head Office" panose="020B0504040000000000" pitchFamily="34" charset="0"/>
              <a:cs typeface="Calibri" panose="020F0502020204030204" pitchFamily="34" charset="0"/>
            </a:endParaRPr>
          </a:p>
          <a:p>
            <a:pPr marL="285750" lvl="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Then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click the ‘+’ sign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as shown on the right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and select scan a QR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code</a:t>
            </a:r>
            <a:endParaRPr lang="en-US" altLang="ko-KR" sz="1400" dirty="0">
              <a:latin typeface="Hyundai Sans Head Office" panose="020B0504040000000000" pitchFamily="34" charset="0"/>
              <a:ea typeface="Hyundai Sans Head Office" panose="020B0504040000000000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2376" y="2789959"/>
            <a:ext cx="2015945" cy="3226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l="2369"/>
          <a:stretch/>
        </p:blipFill>
        <p:spPr>
          <a:xfrm>
            <a:off x="5472376" y="995934"/>
            <a:ext cx="2801520" cy="127256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88961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defTabSz="442069"/>
            <a:fld id="{A911DB2F-5B0D-4C49-9C80-1DB8DB56684F}" type="datetime4">
              <a:rPr lang="en-US">
                <a:solidFill>
                  <a:prstClr val="black"/>
                </a:solidFill>
                <a:latin typeface="Hyundai Sans Text Office"/>
              </a:rPr>
              <a:pPr defTabSz="442069"/>
              <a:t>September 8, 2023</a:t>
            </a:fld>
            <a:endParaRPr lang="de-DE" dirty="0">
              <a:solidFill>
                <a:prstClr val="black"/>
              </a:solidFill>
              <a:latin typeface="Hyundai Sans Text Office"/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defTabSz="442069"/>
            <a:r>
              <a:rPr lang="de-DE" dirty="0">
                <a:solidFill>
                  <a:prstClr val="black"/>
                </a:solidFill>
                <a:latin typeface="Hyundai Sans Text Office"/>
              </a:rPr>
              <a:t>Security  </a:t>
            </a:r>
            <a:r>
              <a:rPr lang="en-US" dirty="0">
                <a:solidFill>
                  <a:prstClr val="black"/>
                </a:solidFill>
                <a:latin typeface="Hyundai Sans Text Office"/>
              </a:rPr>
              <a:t>Induction</a:t>
            </a:r>
            <a:r>
              <a:rPr lang="de-DE" dirty="0">
                <a:solidFill>
                  <a:prstClr val="black"/>
                </a:solidFill>
                <a:latin typeface="Hyundai Sans Text Office"/>
              </a:rPr>
              <a:t> Training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defTabSz="442069"/>
            <a:fld id="{DD317690-C5EB-F34F-B036-C349E52C6879}" type="slidenum">
              <a:rPr lang="de-DE">
                <a:solidFill>
                  <a:prstClr val="black"/>
                </a:solidFill>
              </a:rPr>
              <a:pPr defTabSz="442069"/>
              <a:t>4</a:t>
            </a:fld>
            <a:endParaRPr lang="de-DE" dirty="0">
              <a:solidFill>
                <a:prstClr val="black"/>
              </a:solidFill>
            </a:endParaRPr>
          </a:p>
        </p:txBody>
      </p:sp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957263" fontAlgn="base">
              <a:spcAft>
                <a:spcPct val="0"/>
              </a:spcAft>
              <a:defRPr/>
            </a:pPr>
            <a:r>
              <a:rPr kumimoji="1" lang="en-US" altLang="ko-KR" sz="2000" b="1" kern="1200" dirty="0">
                <a:solidFill>
                  <a:prstClr val="black"/>
                </a:solidFill>
                <a:latin typeface="Hyundai Sans Head Office" panose="020B0504040000000000" pitchFamily="34" charset="0"/>
                <a:ea typeface="Hyundai Sans Head Office" panose="020B0504040000000000" pitchFamily="34" charset="0"/>
              </a:rPr>
              <a:t>How to set up VPN 2FA (Two Factor Authentication)</a:t>
            </a:r>
            <a:endParaRPr kumimoji="1" lang="zh-CN" altLang="en-US" sz="1200" kern="1200" dirty="0">
              <a:solidFill>
                <a:prstClr val="black">
                  <a:lumMod val="50000"/>
                  <a:lumOff val="50000"/>
                </a:prstClr>
              </a:solidFill>
              <a:latin typeface="Hyundai Sans Head Office" panose="020B0504040000000000" pitchFamily="34" charset="0"/>
              <a:ea typeface="굴림" pitchFamily="50" charset="-127"/>
            </a:endParaRPr>
          </a:p>
        </p:txBody>
      </p:sp>
      <p:sp>
        <p:nvSpPr>
          <p:cNvPr id="11" name="Text Box 38">
            <a:extLst>
              <a:ext uri="{FF2B5EF4-FFF2-40B4-BE49-F238E27FC236}">
                <a16:creationId xmlns:a16="http://schemas.microsoft.com/office/drawing/2014/main" id="{6DFFAD17-2210-4899-93D9-1156886E0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2054" y="146895"/>
            <a:ext cx="1068388" cy="40178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83969" tIns="41985" rIns="83969" bIns="41985" anchor="ctr"/>
          <a:lstStyle>
            <a:lvl1pPr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marL="0" marR="0" lvl="0" indent="0" algn="ctr" defTabSz="838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1200" b="0" i="0" u="none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undai Sans Head Office" panose="020B0504040000000000" pitchFamily="34" charset="0"/>
                <a:ea typeface="현대하모니 M" pitchFamily="18" charset="-127"/>
              </a:rPr>
              <a:t>사내한</a:t>
            </a:r>
            <a:endParaRPr kumimoji="1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undai Sans Head Office" panose="020B0504040000000000" pitchFamily="34" charset="0"/>
              <a:ea typeface="Hyundai Sans Head Office" panose="020B0504040000000000" pitchFamily="34" charset="0"/>
            </a:endParaRPr>
          </a:p>
          <a:p>
            <a:pPr marL="0" marR="0" lvl="0" indent="0" algn="ctr" defTabSz="838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undai Sans Head Office" panose="020B0504040000000000" pitchFamily="34" charset="0"/>
                <a:ea typeface="Hyundai Sans Head Office" panose="020B0504040000000000" pitchFamily="34" charset="0"/>
              </a:rPr>
              <a:t>RESTRICTED</a:t>
            </a:r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undai Sans Head Office" panose="020B0504040000000000" pitchFamily="34" charset="0"/>
              <a:ea typeface="현대하모니 M" pitchFamily="18" charset="-127"/>
            </a:endParaRPr>
          </a:p>
        </p:txBody>
      </p:sp>
      <p:sp>
        <p:nvSpPr>
          <p:cNvPr id="16" name="내용 개체 틀 12"/>
          <p:cNvSpPr>
            <a:spLocks noGrp="1"/>
          </p:cNvSpPr>
          <p:nvPr>
            <p:ph idx="18"/>
          </p:nvPr>
        </p:nvSpPr>
        <p:spPr>
          <a:xfrm>
            <a:off x="430663" y="1025378"/>
            <a:ext cx="2873349" cy="4862933"/>
          </a:xfrm>
        </p:spPr>
        <p:txBody>
          <a:bodyPr/>
          <a:lstStyle/>
          <a:p>
            <a:pPr marL="285750" lvl="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Now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Scan the QR code you’ve received in previous step with Google Authenticator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app</a:t>
            </a:r>
            <a:endParaRPr lang="en-US" altLang="ko-KR" sz="1400" dirty="0">
              <a:latin typeface="Hyundai Sans Head Office" panose="020B0504040000000000" pitchFamily="34" charset="0"/>
              <a:ea typeface="Hyundai Sans Head Office" panose="020B0504040000000000" pitchFamily="34" charset="0"/>
              <a:cs typeface="Calibri" panose="020F0502020204030204" pitchFamily="34" charset="0"/>
            </a:endParaRPr>
          </a:p>
          <a:p>
            <a:pPr marL="285750" lvl="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Once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you scan, you’ll see your account added into Google Authenticator App under the name </a:t>
            </a:r>
            <a:b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</a:b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  “sslvpn.hyundai-autoever.eu - HEUUXXXX” along with your VPN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ID</a:t>
            </a:r>
            <a:endParaRPr lang="en-US" altLang="ko-KR" sz="1400" dirty="0">
              <a:latin typeface="Hyundai Sans Head Office" panose="020B0504040000000000" pitchFamily="34" charset="0"/>
              <a:ea typeface="Hyundai Sans Head Office" panose="020B0504040000000000" pitchFamily="34" charset="0"/>
              <a:cs typeface="Calibri" panose="020F0502020204030204" pitchFamily="34" charset="0"/>
            </a:endParaRPr>
          </a:p>
          <a:p>
            <a:pPr marL="285750" lvl="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Please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enter the OTP you see under Google Authenticator app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– a 6 digit code – and click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Sign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In</a:t>
            </a:r>
            <a:endParaRPr lang="en-US" altLang="ko-KR" sz="1400" dirty="0">
              <a:latin typeface="Hyundai Sans Head Office" panose="020B0504040000000000" pitchFamily="34" charset="0"/>
              <a:ea typeface="Hyundai Sans Head Office" panose="020B0504040000000000" pitchFamily="34" charset="0"/>
              <a:cs typeface="Calibri" panose="020F0502020204030204" pitchFamily="34" charset="0"/>
            </a:endParaRPr>
          </a:p>
          <a:p>
            <a:pPr marL="285750" lvl="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You’ll </a:t>
            </a:r>
            <a:r>
              <a:rPr lang="en-US" altLang="ko-KR" sz="1400" dirty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be signed into your VPN account 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now</a:t>
            </a:r>
            <a:endParaRPr lang="en-US" altLang="ko-KR" sz="1400" dirty="0">
              <a:latin typeface="Hyundai Sans Head Office" panose="020B0504040000000000" pitchFamily="34" charset="0"/>
              <a:ea typeface="Hyundai Sans Head Office" panose="020B0504040000000000" pitchFamily="34" charset="0"/>
              <a:cs typeface="Calibri" panose="020F0502020204030204" pitchFamily="34" charset="0"/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3592422" y="1025378"/>
            <a:ext cx="6140695" cy="4290414"/>
            <a:chOff x="3368302" y="1625481"/>
            <a:chExt cx="6140695" cy="4290414"/>
          </a:xfrm>
        </p:grpSpPr>
        <p:pic>
          <p:nvPicPr>
            <p:cNvPr id="18" name="그림 17"/>
            <p:cNvPicPr>
              <a:picLocks noChangeAspect="1"/>
            </p:cNvPicPr>
            <p:nvPr/>
          </p:nvPicPr>
          <p:blipFill rotWithShape="1">
            <a:blip r:embed="rId3"/>
            <a:srcRect l="1433" t="16907" r="44226" b="13001"/>
            <a:stretch/>
          </p:blipFill>
          <p:spPr>
            <a:xfrm>
              <a:off x="3368302" y="1625481"/>
              <a:ext cx="6140695" cy="4290414"/>
            </a:xfrm>
            <a:prstGeom prst="rect">
              <a:avLst/>
            </a:prstGeom>
          </p:spPr>
        </p:pic>
        <p:sp>
          <p:nvSpPr>
            <p:cNvPr id="19" name="직사각형 1"/>
            <p:cNvSpPr/>
            <p:nvPr/>
          </p:nvSpPr>
          <p:spPr>
            <a:xfrm>
              <a:off x="3635833" y="4345832"/>
              <a:ext cx="3042767" cy="597466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undai Sans Head Office" panose="020B0504040000000000" pitchFamily="34" charset="0"/>
              </a:endParaRPr>
            </a:p>
          </p:txBody>
        </p:sp>
        <p:sp>
          <p:nvSpPr>
            <p:cNvPr id="20" name="직사각형 24"/>
            <p:cNvSpPr/>
            <p:nvPr/>
          </p:nvSpPr>
          <p:spPr>
            <a:xfrm>
              <a:off x="6017293" y="2853015"/>
              <a:ext cx="977210" cy="1005060"/>
            </a:xfrm>
            <a:prstGeom prst="rect">
              <a:avLst/>
            </a:prstGeom>
            <a:solidFill>
              <a:srgbClr val="FFFF00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6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Hyundai Sans Head Office" panose="020B0504040000000000" pitchFamily="34" charset="0"/>
              </a:endParaRPr>
            </a:p>
          </p:txBody>
        </p:sp>
        <p:sp>
          <p:nvSpPr>
            <p:cNvPr id="21" name="직사각형 2"/>
            <p:cNvSpPr/>
            <p:nvPr/>
          </p:nvSpPr>
          <p:spPr>
            <a:xfrm>
              <a:off x="6858780" y="3173505"/>
              <a:ext cx="2198743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DE" altLang="ko-KR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Hyundai Sans Head Office" panose="020B0504040000000000" pitchFamily="34" charset="0"/>
                  <a:ea typeface="Hyundai Sans Head Office" panose="020B0504040000000000" pitchFamily="34" charset="0"/>
                  <a:sym typeface="Wingdings" panose="05000000000000000000" pitchFamily="2" charset="2"/>
                </a:rPr>
                <a:t></a:t>
              </a:r>
              <a:r>
                <a:rPr lang="en-US" altLang="ko-KR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Hyundai Sans Head Office" panose="020B0504040000000000" pitchFamily="34" charset="0"/>
                  <a:ea typeface="Hyundai Sans Head Office" panose="020B0504040000000000" pitchFamily="34" charset="0"/>
                  <a:sym typeface="Wingdings" panose="05000000000000000000" pitchFamily="2" charset="2"/>
                </a:rPr>
                <a:t> </a:t>
              </a:r>
              <a:r>
                <a:rPr lang="en-US" altLang="ko-KR" b="1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Hyundai Sans Head Office" panose="020B0504040000000000" pitchFamily="34" charset="0"/>
                  <a:ea typeface="Hyundai Sans Head Office" panose="020B0504040000000000" pitchFamily="34" charset="0"/>
                </a:rPr>
                <a:t>Illustrative only</a:t>
              </a:r>
              <a:endParaRPr lang="ko-KR" altLang="en-US" b="1" dirty="0">
                <a:solidFill>
                  <a:schemeClr val="tx2">
                    <a:lumMod val="60000"/>
                    <a:lumOff val="40000"/>
                  </a:schemeClr>
                </a:solidFill>
                <a:latin typeface="Hyundai Sans Head Office" panose="020B0504040000000000" pitchFamily="34" charset="0"/>
              </a:endParaRPr>
            </a:p>
          </p:txBody>
        </p:sp>
        <p:sp>
          <p:nvSpPr>
            <p:cNvPr id="22" name="직사각형 3"/>
            <p:cNvSpPr/>
            <p:nvPr/>
          </p:nvSpPr>
          <p:spPr>
            <a:xfrm>
              <a:off x="5814460" y="5158823"/>
              <a:ext cx="1180042" cy="177104"/>
            </a:xfrm>
            <a:prstGeom prst="rect">
              <a:avLst/>
            </a:prstGeom>
            <a:noFill/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Hyundai Sans Head Office" panose="020B0504040000000000" pitchFamily="34" charset="0"/>
              </a:endParaRP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340214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pPr marL="0" marR="0" lvl="0" indent="0" algn="l" defTabSz="4420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11DB2F-5B0D-4C49-9C80-1DB8DB56684F}" type="datetime4">
              <a:rPr kumimoji="0" lang="en-US" sz="758" b="0" i="0" u="none" strike="noStrike" kern="4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undai Sans Text Office"/>
                <a:ea typeface="+mn-ea"/>
              </a:rPr>
              <a:pPr marL="0" marR="0" lvl="0" indent="0" algn="l" defTabSz="44206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September 8, 2023</a:t>
            </a:fld>
            <a:endParaRPr kumimoji="0" lang="de-DE" sz="758" b="0" i="0" u="none" strike="noStrike" kern="4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undai Sans Text Office"/>
              <a:ea typeface="+mn-ea"/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 marL="0" marR="0" lvl="0" indent="0" algn="l" defTabSz="4420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58" b="0" i="0" u="none" strike="noStrike" kern="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undai Sans Text Office"/>
                <a:ea typeface="+mn-ea"/>
              </a:rPr>
              <a:t>Security  </a:t>
            </a:r>
            <a:r>
              <a:rPr kumimoji="0" lang="en-US" sz="758" b="0" i="0" u="none" strike="noStrike" kern="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undai Sans Text Office"/>
                <a:ea typeface="+mn-ea"/>
              </a:rPr>
              <a:t>Induction</a:t>
            </a:r>
            <a:r>
              <a:rPr kumimoji="0" lang="de-DE" sz="758" b="0" i="0" u="none" strike="noStrike" kern="4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undai Sans Text Office"/>
                <a:ea typeface="+mn-ea"/>
              </a:rPr>
              <a:t> Training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pPr marL="0" marR="0" lvl="0" indent="0" algn="l" defTabSz="4420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D317690-C5EB-F34F-B036-C349E52C6879}" type="slidenum">
              <a:rPr kumimoji="0" lang="de-DE" sz="758" b="0" i="0" u="none" strike="noStrike" kern="4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yundai Sans Head Office Medium" panose="020B0604040000000000" pitchFamily="34" charset="0"/>
                <a:ea typeface="Hyundai Sans Head Office Medium" panose="020B0604040000000000" pitchFamily="34" charset="0"/>
              </a:rPr>
              <a:pPr marL="0" marR="0" lvl="0" indent="0" algn="l" defTabSz="44206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758" b="0" i="0" u="none" strike="noStrike" kern="4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yundai Sans Head Office Medium" panose="020B0604040000000000" pitchFamily="34" charset="0"/>
              <a:ea typeface="Hyundai Sans Head Office Medium" panose="020B0604040000000000" pitchFamily="34" charset="0"/>
            </a:endParaRPr>
          </a:p>
        </p:txBody>
      </p:sp>
      <p:sp>
        <p:nvSpPr>
          <p:cNvPr id="10" name="제목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defTabSz="957263" fontAlgn="base">
              <a:spcAft>
                <a:spcPct val="0"/>
              </a:spcAft>
              <a:defRPr/>
            </a:pPr>
            <a:r>
              <a:rPr kumimoji="1" lang="en-US" altLang="ko-KR" sz="2000" b="1" kern="1200" dirty="0">
                <a:solidFill>
                  <a:prstClr val="black"/>
                </a:solidFill>
                <a:latin typeface="Hyundai Sans Head Office" panose="020B0504040000000000" pitchFamily="34" charset="0"/>
                <a:ea typeface="Hyundai Sans Head Office" panose="020B0504040000000000" pitchFamily="34" charset="0"/>
              </a:rPr>
              <a:t>How to set up VPN 2FA (Two Factor Authentication)</a:t>
            </a:r>
            <a:endParaRPr kumimoji="1" lang="zh-CN" altLang="en-US" sz="1200" kern="1200" dirty="0">
              <a:solidFill>
                <a:prstClr val="black">
                  <a:lumMod val="50000"/>
                  <a:lumOff val="50000"/>
                </a:prstClr>
              </a:solidFill>
              <a:latin typeface="Hyundai Sans Head Office" panose="020B0504040000000000" pitchFamily="34" charset="0"/>
              <a:ea typeface="굴림" pitchFamily="50" charset="-127"/>
            </a:endParaRPr>
          </a:p>
        </p:txBody>
      </p:sp>
      <p:sp>
        <p:nvSpPr>
          <p:cNvPr id="11" name="Text Box 38">
            <a:extLst>
              <a:ext uri="{FF2B5EF4-FFF2-40B4-BE49-F238E27FC236}">
                <a16:creationId xmlns:a16="http://schemas.microsoft.com/office/drawing/2014/main" id="{6DFFAD17-2210-4899-93D9-1156886E08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42054" y="146895"/>
            <a:ext cx="1068388" cy="401786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lIns="83969" tIns="41985" rIns="83969" bIns="41985" anchor="ctr"/>
          <a:lstStyle>
            <a:lvl1pPr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defTabSz="838200" eaLnBrk="0" hangingPunct="0"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defTabSz="838200" eaLnBrk="0" fontAlgn="base" hangingPunct="0">
              <a:spcBef>
                <a:spcPct val="0"/>
              </a:spcBef>
              <a:spcAft>
                <a:spcPct val="0"/>
              </a:spcAft>
              <a:defRPr kumimoji="1" sz="1900" b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marL="0" marR="0" lvl="0" indent="0" algn="ctr" defTabSz="838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1200" b="0" i="0" u="none" strike="noStrike" kern="1200" cap="none" spc="0" normalizeH="0" baseline="0" noProof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undai Sans Head Office" panose="020B0504040000000000" pitchFamily="34" charset="0"/>
                <a:ea typeface="현대하모니 M" pitchFamily="18" charset="-127"/>
                <a:cs typeface="+mn-cs"/>
              </a:rPr>
              <a:t>사내한</a:t>
            </a:r>
            <a:endParaRPr kumimoji="1" lang="en-US" altLang="ko-KR" sz="1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undai Sans Head Office" panose="020B0504040000000000" pitchFamily="34" charset="0"/>
              <a:ea typeface="Hyundai Sans Head Office" panose="020B0504040000000000" pitchFamily="34" charset="0"/>
              <a:cs typeface="+mn-cs"/>
            </a:endParaRPr>
          </a:p>
          <a:p>
            <a:pPr marL="0" marR="0" lvl="0" indent="0" algn="ctr" defTabSz="838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1200" b="0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yundai Sans Head Office" panose="020B0504040000000000" pitchFamily="34" charset="0"/>
                <a:ea typeface="Hyundai Sans Head Office" panose="020B0504040000000000" pitchFamily="34" charset="0"/>
                <a:cs typeface="+mn-cs"/>
              </a:rPr>
              <a:t>RESTRICTED</a:t>
            </a:r>
            <a:endParaRPr kumimoji="1" lang="ko-KR" altLang="en-US" sz="1200" b="0" i="0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yundai Sans Head Office" panose="020B0504040000000000" pitchFamily="34" charset="0"/>
              <a:ea typeface="현대하모니 M" pitchFamily="18" charset="-127"/>
              <a:cs typeface="+mn-cs"/>
            </a:endParaRPr>
          </a:p>
        </p:txBody>
      </p:sp>
      <p:sp>
        <p:nvSpPr>
          <p:cNvPr id="16" name="내용 개체 틀 12"/>
          <p:cNvSpPr>
            <a:spLocks noGrp="1"/>
          </p:cNvSpPr>
          <p:nvPr>
            <p:ph idx="18"/>
          </p:nvPr>
        </p:nvSpPr>
        <p:spPr>
          <a:xfrm>
            <a:off x="351989" y="847911"/>
            <a:ext cx="8791564" cy="955951"/>
          </a:xfrm>
        </p:spPr>
        <p:txBody>
          <a:bodyPr/>
          <a:lstStyle/>
          <a:p>
            <a:pPr marL="285750" lvl="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VPN 2FA setup is simply done. </a:t>
            </a:r>
          </a:p>
          <a:p>
            <a:pPr marL="285750" lvl="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Now just close the browser and launch VPN program (</a:t>
            </a:r>
            <a:r>
              <a:rPr lang="en-US" altLang="ko-KR" sz="1400" dirty="0" err="1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ivanti</a:t>
            </a: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 Secure Access Client) to access VPN.</a:t>
            </a:r>
          </a:p>
          <a:p>
            <a:pPr marL="285750" lvl="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Please note that you don’t have to click anything in the browser.</a:t>
            </a:r>
            <a:endParaRPr lang="en-US" altLang="ko-KR" sz="1400" dirty="0">
              <a:latin typeface="Hyundai Sans Head Office" panose="020B0504040000000000" pitchFamily="34" charset="0"/>
              <a:ea typeface="Hyundai Sans Head Office" panose="020B0504040000000000" pitchFamily="34" charset="0"/>
              <a:cs typeface="Calibri" panose="020F0502020204030204" pitchFamily="34" charset="0"/>
            </a:endParaRPr>
          </a:p>
        </p:txBody>
      </p:sp>
      <p:pic>
        <p:nvPicPr>
          <p:cNvPr id="17" name="그림 25"/>
          <p:cNvPicPr>
            <a:picLocks noChangeAspect="1"/>
          </p:cNvPicPr>
          <p:nvPr/>
        </p:nvPicPr>
        <p:blipFill rotWithShape="1">
          <a:blip r:embed="rId3"/>
          <a:srcRect l="12515" t="15144" r="12519" b="73584"/>
          <a:stretch/>
        </p:blipFill>
        <p:spPr>
          <a:xfrm>
            <a:off x="738993" y="1727494"/>
            <a:ext cx="8404560" cy="684472"/>
          </a:xfrm>
          <a:prstGeom prst="rect">
            <a:avLst/>
          </a:prstGeom>
        </p:spPr>
      </p:pic>
      <p:sp>
        <p:nvSpPr>
          <p:cNvPr id="18" name="내용 개체 틀 12"/>
          <p:cNvSpPr>
            <a:spLocks noGrp="1"/>
          </p:cNvSpPr>
          <p:nvPr>
            <p:ph idx="18"/>
          </p:nvPr>
        </p:nvSpPr>
        <p:spPr>
          <a:xfrm>
            <a:off x="403253" y="2647617"/>
            <a:ext cx="7738524" cy="510319"/>
          </a:xfrm>
        </p:spPr>
        <p:txBody>
          <a:bodyPr/>
          <a:lstStyle/>
          <a:p>
            <a:pPr marL="28575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Click ‘connect’ to connect your VPN. </a:t>
            </a:r>
            <a:endParaRPr lang="en-US" altLang="ko-KR" sz="1400" dirty="0" smtClean="0">
              <a:latin typeface="Hyundai Sans Head Office" panose="020B0504040000000000" pitchFamily="34" charset="0"/>
              <a:ea typeface="Hyundai Sans Head Office" panose="020B0504040000000000" pitchFamily="34" charset="0"/>
              <a:cs typeface="Calibri" panose="020F0502020204030204" pitchFamily="34" charset="0"/>
            </a:endParaRPr>
          </a:p>
          <a:p>
            <a:pPr marL="285750" indent="-285750" defTabSz="914400">
              <a:lnSpc>
                <a:spcPct val="120000"/>
              </a:lnSpc>
              <a:buFont typeface="Wingdings" panose="05000000000000000000" pitchFamily="2" charset="2"/>
              <a:buChar char="Ø"/>
            </a:pPr>
            <a:r>
              <a:rPr lang="en-US" altLang="ko-KR" sz="1400" dirty="0" smtClean="0">
                <a:latin typeface="Hyundai Sans Head Office" panose="020B0504040000000000" pitchFamily="34" charset="0"/>
                <a:ea typeface="Hyundai Sans Head Office" panose="020B0504040000000000" pitchFamily="34" charset="0"/>
                <a:cs typeface="Calibri" panose="020F0502020204030204" pitchFamily="34" charset="0"/>
              </a:rPr>
              <a:t>You can enter token number (6 digits) using Google Authenticator App.</a:t>
            </a:r>
          </a:p>
        </p:txBody>
      </p:sp>
      <p:sp>
        <p:nvSpPr>
          <p:cNvPr id="5" name="곱셈 기호 4"/>
          <p:cNvSpPr/>
          <p:nvPr/>
        </p:nvSpPr>
        <p:spPr>
          <a:xfrm>
            <a:off x="8628611" y="2085023"/>
            <a:ext cx="307571" cy="307571"/>
          </a:xfrm>
          <a:prstGeom prst="mathMultiply">
            <a:avLst>
              <a:gd name="adj1" fmla="val 12681"/>
            </a:avLst>
          </a:prstGeom>
          <a:solidFill>
            <a:srgbClr val="FF0000">
              <a:alpha val="60000"/>
            </a:srgbClr>
          </a:solidFill>
        </p:spPr>
        <p:txBody>
          <a:bodyPr wrap="none" lIns="0" tIns="0" rIns="0" bIns="0" rtlCol="0" anchor="ctr">
            <a:noAutofit/>
          </a:bodyPr>
          <a:lstStyle/>
          <a:p>
            <a:pPr algn="ctr"/>
            <a:endParaRPr lang="ko-KR" altLang="en-US" b="1" dirty="0">
              <a:latin typeface="Hyundai Sans Head"/>
              <a:cs typeface="Hyundai Sans Head"/>
            </a:endParaRPr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20325" y="3311209"/>
            <a:ext cx="3069154" cy="275799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669" y="3311209"/>
            <a:ext cx="2028302" cy="2757996"/>
          </a:xfrm>
          <a:prstGeom prst="rect">
            <a:avLst/>
          </a:prstGeom>
        </p:spPr>
      </p:pic>
      <p:sp>
        <p:nvSpPr>
          <p:cNvPr id="14" name="직사각형 3"/>
          <p:cNvSpPr/>
          <p:nvPr/>
        </p:nvSpPr>
        <p:spPr>
          <a:xfrm>
            <a:off x="2173237" y="4043000"/>
            <a:ext cx="590021" cy="198006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undai Sans Head Office" panose="020B0504040000000000" pitchFamily="34" charset="0"/>
            </a:endParaRPr>
          </a:p>
        </p:txBody>
      </p:sp>
      <p:sp>
        <p:nvSpPr>
          <p:cNvPr id="15" name="직사각형 3"/>
          <p:cNvSpPr/>
          <p:nvPr/>
        </p:nvSpPr>
        <p:spPr>
          <a:xfrm>
            <a:off x="4218621" y="5172506"/>
            <a:ext cx="2093279" cy="45359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Hyundai Sans Head Office" panose="020B0504040000000000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61927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60831_HYU_PowerPoint">
  <a:themeElements>
    <a:clrScheme name="Hyundai">
      <a:dk1>
        <a:sysClr val="windowText" lastClr="000000"/>
      </a:dk1>
      <a:lt1>
        <a:sysClr val="window" lastClr="FFFFFF"/>
      </a:lt1>
      <a:dk2>
        <a:srgbClr val="002C5F"/>
      </a:dk2>
      <a:lt2>
        <a:srgbClr val="E4DCD3"/>
      </a:lt2>
      <a:accent1>
        <a:srgbClr val="00AAD2"/>
      </a:accent1>
      <a:accent2>
        <a:srgbClr val="E63312"/>
      </a:accent2>
      <a:accent3>
        <a:srgbClr val="C6C1B7"/>
      </a:accent3>
      <a:accent4>
        <a:srgbClr val="AEA99B"/>
      </a:accent4>
      <a:accent5>
        <a:srgbClr val="8D8778"/>
      </a:accent5>
      <a:accent6>
        <a:srgbClr val="4BDDFF"/>
      </a:accent6>
      <a:hlink>
        <a:srgbClr val="87E8FF"/>
      </a:hlink>
      <a:folHlink>
        <a:srgbClr val="C3F4FF"/>
      </a:folHlink>
    </a:clrScheme>
    <a:fontScheme name="Hyundai Sans Latin">
      <a:majorFont>
        <a:latin typeface="Hyundai Sans Head Office Medium"/>
        <a:ea typeface=""/>
        <a:cs typeface=""/>
      </a:majorFont>
      <a:minorFont>
        <a:latin typeface="Hyundai Sans Text Offic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wrap="none" lIns="0" tIns="0" rIns="0" bIns="0">
        <a:noAutofit/>
      </a:bodyPr>
      <a:lstStyle>
        <a:defPPr>
          <a:defRPr b="1" dirty="0">
            <a:latin typeface="Hyundai Sans Head"/>
            <a:cs typeface="Hyundai Sans Head"/>
          </a:defRPr>
        </a:defPPr>
      </a:lstStyle>
    </a:spDef>
    <a:lnDef>
      <a:spPr>
        <a:ln w="3175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 anchor="t">
        <a:noAutofit/>
      </a:bodyPr>
      <a:lstStyle>
        <a:defPPr>
          <a:spcBef>
            <a:spcPts val="432"/>
          </a:spcBef>
          <a:defRPr b="0" i="0" dirty="0" err="1" smtClean="0"/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9155</TotalTime>
  <Words>359</Words>
  <Application>Microsoft Office PowerPoint</Application>
  <PresentationFormat>A4 용지(210x297mm)</PresentationFormat>
  <Paragraphs>45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13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5</vt:i4>
      </vt:variant>
    </vt:vector>
  </HeadingPairs>
  <TitlesOfParts>
    <vt:vector size="20" baseType="lpstr">
      <vt:lpstr>굴림</vt:lpstr>
      <vt:lpstr>Hyundai Sans Head</vt:lpstr>
      <vt:lpstr>Hyundai Sans Text KR</vt:lpstr>
      <vt:lpstr>HyundaiSans Head KR OTF Medium</vt:lpstr>
      <vt:lpstr>맑은 고딕</vt:lpstr>
      <vt:lpstr>현대하모니 L</vt:lpstr>
      <vt:lpstr>현대하모니 M</vt:lpstr>
      <vt:lpstr>Arial</vt:lpstr>
      <vt:lpstr>Calibri</vt:lpstr>
      <vt:lpstr>Hyundai Sans Head Office</vt:lpstr>
      <vt:lpstr>Hyundai Sans Head Office Medium</vt:lpstr>
      <vt:lpstr>Hyundai Sans Text Office</vt:lpstr>
      <vt:lpstr>Wingdings</vt:lpstr>
      <vt:lpstr>1_Office 테마</vt:lpstr>
      <vt:lpstr>160831_HYU_PowerPoint</vt:lpstr>
      <vt:lpstr>VPN Two Factor Authentication</vt:lpstr>
      <vt:lpstr>How to set up VPN 2FA (Two Factor Authentication)</vt:lpstr>
      <vt:lpstr>How to set up VPN 2FA (Two Factor Authentication)</vt:lpstr>
      <vt:lpstr>How to set up VPN 2FA (Two Factor Authentication)</vt:lpstr>
      <vt:lpstr>How to set up VPN 2FA (Two Factor Authentication)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SUNGDU HONG</dc:creator>
  <cp:lastModifiedBy>SUNGDU HONG</cp:lastModifiedBy>
  <cp:revision>41</cp:revision>
  <dcterms:created xsi:type="dcterms:W3CDTF">2023-05-15T12:11:10Z</dcterms:created>
  <dcterms:modified xsi:type="dcterms:W3CDTF">2023-09-08T15:20:40Z</dcterms:modified>
</cp:coreProperties>
</file>